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handoutMasterIdLst>
    <p:handoutMasterId r:id="rId23"/>
  </p:handoutMasterIdLst>
  <p:sldIdLst>
    <p:sldId id="283" r:id="rId5"/>
    <p:sldId id="257" r:id="rId6"/>
    <p:sldId id="258" r:id="rId7"/>
    <p:sldId id="273" r:id="rId8"/>
    <p:sldId id="274" r:id="rId9"/>
    <p:sldId id="275" r:id="rId10"/>
    <p:sldId id="287" r:id="rId11"/>
    <p:sldId id="288" r:id="rId12"/>
    <p:sldId id="291" r:id="rId13"/>
    <p:sldId id="284" r:id="rId14"/>
    <p:sldId id="290" r:id="rId15"/>
    <p:sldId id="292" r:id="rId16"/>
    <p:sldId id="289" r:id="rId17"/>
    <p:sldId id="293" r:id="rId18"/>
    <p:sldId id="294" r:id="rId19"/>
    <p:sldId id="276" r:id="rId20"/>
    <p:sldId id="26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E0CE"/>
    <a:srgbClr val="DDDD64"/>
    <a:srgbClr val="D0122E"/>
    <a:srgbClr val="57201F"/>
    <a:srgbClr val="906953"/>
    <a:srgbClr val="5298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7C235E-11E3-D808-594B-2BC4E704A017}" v="2" dt="2024-11-01T04:09:23.847"/>
    <p1510:client id="{B6E0626D-6799-2EBD-45BC-E6DC439195A7}" v="15" dt="2024-11-01T04:33:01.713"/>
    <p1510:client id="{B9F02529-2296-93A6-B9D9-84185959998B}" v="706" dt="2024-10-31T11:01:09.7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 Id="rId30"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87AF9F8-4FF1-9842-821B-2704B54B78F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29BBCED2-E6C4-B34C-9C27-57B37E73216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BE07259-CEC8-134D-98BD-E889CF5925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74BFF1-401E-E140-9517-519C2735B994}" type="slidenum">
              <a:rPr lang="en-US" smtClean="0"/>
              <a:t>‹#›</a:t>
            </a:fld>
            <a:endParaRPr lang="en-US"/>
          </a:p>
        </p:txBody>
      </p:sp>
    </p:spTree>
    <p:extLst>
      <p:ext uri="{BB962C8B-B14F-4D97-AF65-F5344CB8AC3E}">
        <p14:creationId xmlns:p14="http://schemas.microsoft.com/office/powerpoint/2010/main" val="7806783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024A77-B79C-B745-A9E1-1D6D51ED6B5E}" type="datetimeFigureOut">
              <a:rPr lang="en-US" smtClean="0"/>
              <a:t>10/31/2024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B22E3E-6DFE-0042-8B0C-4D2D9BD74D5E}" type="slidenum">
              <a:rPr lang="en-US" smtClean="0"/>
              <a:t>‹#›</a:t>
            </a:fld>
            <a:endParaRPr lang="en-US"/>
          </a:p>
        </p:txBody>
      </p:sp>
    </p:spTree>
    <p:extLst>
      <p:ext uri="{BB962C8B-B14F-4D97-AF65-F5344CB8AC3E}">
        <p14:creationId xmlns:p14="http://schemas.microsoft.com/office/powerpoint/2010/main" val="1269853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Thanks for joining us today, everyone. It's really an honor to speak with you, and I appreciate that you've taken time out of your day to hear what we have to say.  </a:t>
            </a:r>
          </a:p>
          <a:p>
            <a:endParaRPr lang="en-US">
              <a:cs typeface="Calibri"/>
            </a:endParaRPr>
          </a:p>
          <a:p>
            <a:r>
              <a:rPr lang="en-US">
                <a:cs typeface="Calibri"/>
              </a:rPr>
              <a:t>My name is Jack Pehlke and I'm a data scientist with </a:t>
            </a:r>
            <a:r>
              <a:rPr lang="en-US" err="1">
                <a:cs typeface="Calibri"/>
              </a:rPr>
              <a:t>DDSAnalytics</a:t>
            </a:r>
            <a:r>
              <a:rPr lang="en-US">
                <a:cs typeface="Calibri"/>
              </a:rPr>
              <a:t>. </a:t>
            </a:r>
          </a:p>
        </p:txBody>
      </p:sp>
      <p:sp>
        <p:nvSpPr>
          <p:cNvPr id="4" name="Slide Number Placeholder 3"/>
          <p:cNvSpPr>
            <a:spLocks noGrp="1"/>
          </p:cNvSpPr>
          <p:nvPr>
            <p:ph type="sldNum" sz="quarter" idx="5"/>
          </p:nvPr>
        </p:nvSpPr>
        <p:spPr/>
        <p:txBody>
          <a:bodyPr/>
          <a:lstStyle/>
          <a:p>
            <a:fld id="{B4B22E3E-6DFE-0042-8B0C-4D2D9BD74D5E}" type="slidenum">
              <a:rPr lang="en-US" smtClean="0"/>
              <a:t>1</a:t>
            </a:fld>
            <a:endParaRPr lang="en-US"/>
          </a:p>
        </p:txBody>
      </p:sp>
    </p:spTree>
    <p:extLst>
      <p:ext uri="{BB962C8B-B14F-4D97-AF65-F5344CB8AC3E}">
        <p14:creationId xmlns:p14="http://schemas.microsoft.com/office/powerpoint/2010/main" val="3889092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Looking at individual job roles, we saw the highest rate of attrition with Sales Representatives, followed by HR, research scientists and laboratory technicians. </a:t>
            </a:r>
          </a:p>
        </p:txBody>
      </p:sp>
      <p:sp>
        <p:nvSpPr>
          <p:cNvPr id="4" name="Slide Number Placeholder 3"/>
          <p:cNvSpPr>
            <a:spLocks noGrp="1"/>
          </p:cNvSpPr>
          <p:nvPr>
            <p:ph type="sldNum" sz="quarter" idx="5"/>
          </p:nvPr>
        </p:nvSpPr>
        <p:spPr/>
        <p:txBody>
          <a:bodyPr/>
          <a:lstStyle/>
          <a:p>
            <a:fld id="{B4B22E3E-6DFE-0042-8B0C-4D2D9BD74D5E}" type="slidenum">
              <a:rPr lang="en-US" smtClean="0"/>
              <a:t>10</a:t>
            </a:fld>
            <a:endParaRPr lang="en-US"/>
          </a:p>
        </p:txBody>
      </p:sp>
    </p:spTree>
    <p:extLst>
      <p:ext uri="{BB962C8B-B14F-4D97-AF65-F5344CB8AC3E}">
        <p14:creationId xmlns:p14="http://schemas.microsoft.com/office/powerpoint/2010/main" val="2098116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Looking at Monthly Income again, we see that those 4 job roles had the lowest median salaries. Sales reps are boasting the lowest value for salary here too. </a:t>
            </a:r>
          </a:p>
        </p:txBody>
      </p:sp>
      <p:sp>
        <p:nvSpPr>
          <p:cNvPr id="4" name="Slide Number Placeholder 3"/>
          <p:cNvSpPr>
            <a:spLocks noGrp="1"/>
          </p:cNvSpPr>
          <p:nvPr>
            <p:ph type="sldNum" sz="quarter" idx="5"/>
          </p:nvPr>
        </p:nvSpPr>
        <p:spPr/>
        <p:txBody>
          <a:bodyPr/>
          <a:lstStyle/>
          <a:p>
            <a:fld id="{B4B22E3E-6DFE-0042-8B0C-4D2D9BD74D5E}" type="slidenum">
              <a:rPr lang="en-US" smtClean="0"/>
              <a:t>11</a:t>
            </a:fld>
            <a:endParaRPr lang="en-US"/>
          </a:p>
        </p:txBody>
      </p:sp>
    </p:spTree>
    <p:extLst>
      <p:ext uri="{BB962C8B-B14F-4D97-AF65-F5344CB8AC3E}">
        <p14:creationId xmlns:p14="http://schemas.microsoft.com/office/powerpoint/2010/main" val="439480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It seems like overtime is somewhat steady at Frito-Lay, but research scientists topped the charts here, followed by a more senior Director level position and the sales representatives. </a:t>
            </a:r>
          </a:p>
        </p:txBody>
      </p:sp>
      <p:sp>
        <p:nvSpPr>
          <p:cNvPr id="4" name="Slide Number Placeholder 3"/>
          <p:cNvSpPr>
            <a:spLocks noGrp="1"/>
          </p:cNvSpPr>
          <p:nvPr>
            <p:ph type="sldNum" sz="quarter" idx="5"/>
          </p:nvPr>
        </p:nvSpPr>
        <p:spPr/>
        <p:txBody>
          <a:bodyPr/>
          <a:lstStyle/>
          <a:p>
            <a:fld id="{B4B22E3E-6DFE-0042-8B0C-4D2D9BD74D5E}" type="slidenum">
              <a:rPr lang="en-US" smtClean="0"/>
              <a:t>12</a:t>
            </a:fld>
            <a:endParaRPr lang="en-US"/>
          </a:p>
        </p:txBody>
      </p:sp>
    </p:spTree>
    <p:extLst>
      <p:ext uri="{BB962C8B-B14F-4D97-AF65-F5344CB8AC3E}">
        <p14:creationId xmlns:p14="http://schemas.microsoft.com/office/powerpoint/2010/main" val="41889412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Here we can see our age demographics per position. Generally, it seems like each department is made up of folks in their 30's to 40's. However – we can see that lab techs and research scientists are dominated by people generally in their 30's. </a:t>
            </a:r>
          </a:p>
        </p:txBody>
      </p:sp>
      <p:sp>
        <p:nvSpPr>
          <p:cNvPr id="4" name="Slide Number Placeholder 3"/>
          <p:cNvSpPr>
            <a:spLocks noGrp="1"/>
          </p:cNvSpPr>
          <p:nvPr>
            <p:ph type="sldNum" sz="quarter" idx="5"/>
          </p:nvPr>
        </p:nvSpPr>
        <p:spPr/>
        <p:txBody>
          <a:bodyPr/>
          <a:lstStyle/>
          <a:p>
            <a:fld id="{B4B22E3E-6DFE-0042-8B0C-4D2D9BD74D5E}" type="slidenum">
              <a:rPr lang="en-US" smtClean="0"/>
              <a:t>13</a:t>
            </a:fld>
            <a:endParaRPr lang="en-US"/>
          </a:p>
        </p:txBody>
      </p:sp>
    </p:spTree>
    <p:extLst>
      <p:ext uri="{BB962C8B-B14F-4D97-AF65-F5344CB8AC3E}">
        <p14:creationId xmlns:p14="http://schemas.microsoft.com/office/powerpoint/2010/main" val="18645576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Looking back at marital status and job involvement, we see that sales representatives were most frequently single. Lab techs and research scientists followed our sales reps there as well. </a:t>
            </a:r>
            <a:endParaRPr lang="en-US"/>
          </a:p>
          <a:p>
            <a:endParaRPr lang="en-US">
              <a:cs typeface="Calibri"/>
            </a:endParaRPr>
          </a:p>
          <a:p>
            <a:r>
              <a:rPr lang="en-US">
                <a:cs typeface="Calibri"/>
              </a:rPr>
              <a:t>Generally each department felt involved between a level of 2 or 3. </a:t>
            </a:r>
            <a:endParaRPr lang="en-US"/>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4B22E3E-6DFE-0042-8B0C-4D2D9BD74D5E}" type="slidenum">
              <a:rPr lang="en-US" smtClean="0"/>
              <a:t>14</a:t>
            </a:fld>
            <a:endParaRPr lang="en-US"/>
          </a:p>
        </p:txBody>
      </p:sp>
    </p:spTree>
    <p:extLst>
      <p:ext uri="{BB962C8B-B14F-4D97-AF65-F5344CB8AC3E}">
        <p14:creationId xmlns:p14="http://schemas.microsoft.com/office/powerpoint/2010/main" val="8594953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Looking through the data, it matches our random forest model pretty well. We can see higher levels of attrition consistently with age, monthly income, and overtime statuses. In the visualization efforts, we noted trends with marital status and job involvement as well. </a:t>
            </a:r>
          </a:p>
        </p:txBody>
      </p:sp>
      <p:sp>
        <p:nvSpPr>
          <p:cNvPr id="4" name="Slide Number Placeholder 3"/>
          <p:cNvSpPr>
            <a:spLocks noGrp="1"/>
          </p:cNvSpPr>
          <p:nvPr>
            <p:ph type="sldNum" sz="quarter" idx="5"/>
          </p:nvPr>
        </p:nvSpPr>
        <p:spPr/>
        <p:txBody>
          <a:bodyPr/>
          <a:lstStyle/>
          <a:p>
            <a:fld id="{B4B22E3E-6DFE-0042-8B0C-4D2D9BD74D5E}" type="slidenum">
              <a:rPr lang="en-US" smtClean="0"/>
              <a:t>15</a:t>
            </a:fld>
            <a:endParaRPr lang="en-US"/>
          </a:p>
        </p:txBody>
      </p:sp>
    </p:spTree>
    <p:extLst>
      <p:ext uri="{BB962C8B-B14F-4D97-AF65-F5344CB8AC3E}">
        <p14:creationId xmlns:p14="http://schemas.microsoft.com/office/powerpoint/2010/main" val="2550532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constructed a naïve bayes model, which is a statistical model used to predict a variable based on a set of training data. We were able to correctly predict attrition at a rate of 83%. Our sensitivity looks at those we accurately predicted to stay, which was at a rate of 87%. Our specificity was a bit lower at 62%, which is our accurately predicted attrition against our total predicted attrition. Generally we think this is a reliable model and along with our previous insights, can help Frito-Lay identify some of those factors leading to attrition. </a:t>
            </a:r>
          </a:p>
        </p:txBody>
      </p:sp>
      <p:sp>
        <p:nvSpPr>
          <p:cNvPr id="4" name="Slide Number Placeholder 3"/>
          <p:cNvSpPr>
            <a:spLocks noGrp="1"/>
          </p:cNvSpPr>
          <p:nvPr>
            <p:ph type="sldNum" sz="quarter" idx="5"/>
          </p:nvPr>
        </p:nvSpPr>
        <p:spPr/>
        <p:txBody>
          <a:bodyPr/>
          <a:lstStyle/>
          <a:p>
            <a:fld id="{B4B22E3E-6DFE-0042-8B0C-4D2D9BD74D5E}" type="slidenum">
              <a:rPr lang="en-US" smtClean="0"/>
              <a:t>16</a:t>
            </a:fld>
            <a:endParaRPr lang="en-US"/>
          </a:p>
        </p:txBody>
      </p:sp>
    </p:spTree>
    <p:extLst>
      <p:ext uri="{BB962C8B-B14F-4D97-AF65-F5344CB8AC3E}">
        <p14:creationId xmlns:p14="http://schemas.microsoft.com/office/powerpoint/2010/main" val="946574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 little bit about us: as an employment consultancy, we are familiar with the reality that now more than ever there is a large gap in expectations between employers and employees. Our mission is to help bridge that gap in order to help you develop + retain your staff for the long-term. We rely on data science and predictive analytics to generate those insights and provide you a competitive edge.</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4B22E3E-6DFE-0042-8B0C-4D2D9BD74D5E}" type="slidenum">
              <a:rPr lang="en-US" smtClean="0"/>
              <a:t>2</a:t>
            </a:fld>
            <a:endParaRPr lang="en-US"/>
          </a:p>
        </p:txBody>
      </p:sp>
    </p:spTree>
    <p:extLst>
      <p:ext uri="{BB962C8B-B14F-4D97-AF65-F5344CB8AC3E}">
        <p14:creationId xmlns:p14="http://schemas.microsoft.com/office/powerpoint/2010/main" val="1825762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With attrition, there are wide-ranging impacts to a business. It can create negative attitudes and diminish a thriving culture. It can lead to increased recruitment and training costs. It can impact product quality and interruptions in regular workflow. </a:t>
            </a:r>
          </a:p>
          <a:p>
            <a:endParaRPr lang="en-US">
              <a:cs typeface="Calibri"/>
            </a:endParaRPr>
          </a:p>
          <a:p>
            <a:r>
              <a:rPr lang="en-US">
                <a:cs typeface="Calibri"/>
              </a:rPr>
              <a:t>We're here to help identify those leading causes of attrition. Then we can use those to predict sections of employees that might be likely to leave, which will empower you to implement change and retain your staff long-term. </a:t>
            </a:r>
          </a:p>
        </p:txBody>
      </p:sp>
      <p:sp>
        <p:nvSpPr>
          <p:cNvPr id="4" name="Slide Number Placeholder 3"/>
          <p:cNvSpPr>
            <a:spLocks noGrp="1"/>
          </p:cNvSpPr>
          <p:nvPr>
            <p:ph type="sldNum" sz="quarter" idx="5"/>
          </p:nvPr>
        </p:nvSpPr>
        <p:spPr/>
        <p:txBody>
          <a:bodyPr/>
          <a:lstStyle/>
          <a:p>
            <a:fld id="{B4B22E3E-6DFE-0042-8B0C-4D2D9BD74D5E}" type="slidenum">
              <a:rPr lang="en-US" smtClean="0"/>
              <a:t>3</a:t>
            </a:fld>
            <a:endParaRPr lang="en-US"/>
          </a:p>
        </p:txBody>
      </p:sp>
    </p:spTree>
    <p:extLst>
      <p:ext uri="{BB962C8B-B14F-4D97-AF65-F5344CB8AC3E}">
        <p14:creationId xmlns:p14="http://schemas.microsoft.com/office/powerpoint/2010/main" val="2511324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With the data we've been provided, we'll be able to look at some of these factors that correlate with the highest rates of attrition. Looking through relationship satisfaction, percent salary hike, number of companies worked – I'm sure we can all draw valuable insights based on our previous experience in the workforce. Thankfully, we have detailed information to pair with those factors in order to identify the top 3 factors leading to attrition. </a:t>
            </a:r>
          </a:p>
        </p:txBody>
      </p:sp>
      <p:sp>
        <p:nvSpPr>
          <p:cNvPr id="4" name="Slide Number Placeholder 3"/>
          <p:cNvSpPr>
            <a:spLocks noGrp="1"/>
          </p:cNvSpPr>
          <p:nvPr>
            <p:ph type="sldNum" sz="quarter" idx="5"/>
          </p:nvPr>
        </p:nvSpPr>
        <p:spPr/>
        <p:txBody>
          <a:bodyPr/>
          <a:lstStyle/>
          <a:p>
            <a:fld id="{B4B22E3E-6DFE-0042-8B0C-4D2D9BD74D5E}" type="slidenum">
              <a:rPr lang="en-US" smtClean="0"/>
              <a:t>4</a:t>
            </a:fld>
            <a:endParaRPr lang="en-US"/>
          </a:p>
        </p:txBody>
      </p:sp>
    </p:spTree>
    <p:extLst>
      <p:ext uri="{BB962C8B-B14F-4D97-AF65-F5344CB8AC3E}">
        <p14:creationId xmlns:p14="http://schemas.microsoft.com/office/powerpoint/2010/main" val="2667922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is a random forest model that we've utilized on the data to classify the most important features as it relates to attrition. At the top, you can see Monthly Income, Overtime, and Age (below those related datapoints for overtime and monthly income). </a:t>
            </a:r>
            <a:endParaRPr lang="en-US" err="1"/>
          </a:p>
        </p:txBody>
      </p:sp>
      <p:sp>
        <p:nvSpPr>
          <p:cNvPr id="4" name="Slide Number Placeholder 3"/>
          <p:cNvSpPr>
            <a:spLocks noGrp="1"/>
          </p:cNvSpPr>
          <p:nvPr>
            <p:ph type="sldNum" sz="quarter" idx="5"/>
          </p:nvPr>
        </p:nvSpPr>
        <p:spPr/>
        <p:txBody>
          <a:bodyPr/>
          <a:lstStyle/>
          <a:p>
            <a:fld id="{B4B22E3E-6DFE-0042-8B0C-4D2D9BD74D5E}" type="slidenum">
              <a:rPr lang="en-US" smtClean="0"/>
              <a:t>5</a:t>
            </a:fld>
            <a:endParaRPr lang="en-US"/>
          </a:p>
        </p:txBody>
      </p:sp>
    </p:spTree>
    <p:extLst>
      <p:ext uri="{BB962C8B-B14F-4D97-AF65-F5344CB8AC3E}">
        <p14:creationId xmlns:p14="http://schemas.microsoft.com/office/powerpoint/2010/main" val="3015447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Looking at the data between monthly income and attrition, we can see a higher rate of attrition at those entry level salaries. There's another spike at that 125k mark and then a large gap before we see anyone else leave. Intuitively, this makes sense. Money talks in the job market and once people gain some experience, they might be liable to move to a new organization. </a:t>
            </a:r>
          </a:p>
          <a:p>
            <a:endParaRPr lang="en-US">
              <a:cs typeface="Calibri"/>
            </a:endParaRPr>
          </a:p>
          <a:p>
            <a:r>
              <a:rPr lang="en-US">
                <a:cs typeface="Calibri"/>
              </a:rPr>
              <a:t>I wanted to pull up information on the years at the company next to this, since entry level roles are on our mind. We can see a somewhat similar pattern, although our data jumps sporadically given a smaller number of employees a that tenure.</a:t>
            </a:r>
          </a:p>
        </p:txBody>
      </p:sp>
      <p:sp>
        <p:nvSpPr>
          <p:cNvPr id="4" name="Slide Number Placeholder 3"/>
          <p:cNvSpPr>
            <a:spLocks noGrp="1"/>
          </p:cNvSpPr>
          <p:nvPr>
            <p:ph type="sldNum" sz="quarter" idx="5"/>
          </p:nvPr>
        </p:nvSpPr>
        <p:spPr/>
        <p:txBody>
          <a:bodyPr/>
          <a:lstStyle/>
          <a:p>
            <a:fld id="{B4B22E3E-6DFE-0042-8B0C-4D2D9BD74D5E}" type="slidenum">
              <a:rPr lang="en-US" smtClean="0"/>
              <a:t>6</a:t>
            </a:fld>
            <a:endParaRPr lang="en-US"/>
          </a:p>
        </p:txBody>
      </p:sp>
    </p:spTree>
    <p:extLst>
      <p:ext uri="{BB962C8B-B14F-4D97-AF65-F5344CB8AC3E}">
        <p14:creationId xmlns:p14="http://schemas.microsoft.com/office/powerpoint/2010/main" val="1043309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Overtime clearly demonstrates a large impact on attrition. We see well over double the rate of attrition with those who have to work overtime vs those that do not. </a:t>
            </a:r>
          </a:p>
          <a:p>
            <a:endParaRPr lang="en-US">
              <a:cs typeface="Calibri"/>
            </a:endParaRPr>
          </a:p>
          <a:p>
            <a:r>
              <a:rPr lang="en-US">
                <a:cs typeface="Calibri"/>
              </a:rPr>
              <a:t>Worklife balance is frequently mentioned with disgruntled employees, and we can see that those who marked the lowest work life balance had </a:t>
            </a:r>
            <a:r>
              <a:rPr lang="en-US" err="1">
                <a:cs typeface="Calibri"/>
              </a:rPr>
              <a:t>signficantly</a:t>
            </a:r>
            <a:r>
              <a:rPr lang="en-US">
                <a:cs typeface="Calibri"/>
              </a:rPr>
              <a:t> higher rates of attrition as well. </a:t>
            </a:r>
          </a:p>
        </p:txBody>
      </p:sp>
      <p:sp>
        <p:nvSpPr>
          <p:cNvPr id="4" name="Slide Number Placeholder 3"/>
          <p:cNvSpPr>
            <a:spLocks noGrp="1"/>
          </p:cNvSpPr>
          <p:nvPr>
            <p:ph type="sldNum" sz="quarter" idx="5"/>
          </p:nvPr>
        </p:nvSpPr>
        <p:spPr/>
        <p:txBody>
          <a:bodyPr/>
          <a:lstStyle/>
          <a:p>
            <a:fld id="{B4B22E3E-6DFE-0042-8B0C-4D2D9BD74D5E}" type="slidenum">
              <a:rPr lang="en-US" smtClean="0"/>
              <a:t>7</a:t>
            </a:fld>
            <a:endParaRPr lang="en-US"/>
          </a:p>
        </p:txBody>
      </p:sp>
    </p:spTree>
    <p:extLst>
      <p:ext uri="{BB962C8B-B14F-4D97-AF65-F5344CB8AC3E}">
        <p14:creationId xmlns:p14="http://schemas.microsoft.com/office/powerpoint/2010/main" val="1422987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Age was our final metric from the Random Forest model, and we can see that generally, those younger employees are the ones leaving. This is common from what we've seen in the market and goes in hand with those lower salary figures for entry level employees. </a:t>
            </a:r>
          </a:p>
        </p:txBody>
      </p:sp>
      <p:sp>
        <p:nvSpPr>
          <p:cNvPr id="4" name="Slide Number Placeholder 3"/>
          <p:cNvSpPr>
            <a:spLocks noGrp="1"/>
          </p:cNvSpPr>
          <p:nvPr>
            <p:ph type="sldNum" sz="quarter" idx="5"/>
          </p:nvPr>
        </p:nvSpPr>
        <p:spPr/>
        <p:txBody>
          <a:bodyPr/>
          <a:lstStyle/>
          <a:p>
            <a:fld id="{B4B22E3E-6DFE-0042-8B0C-4D2D9BD74D5E}" type="slidenum">
              <a:rPr lang="en-US" smtClean="0"/>
              <a:t>8</a:t>
            </a:fld>
            <a:endParaRPr lang="en-US"/>
          </a:p>
        </p:txBody>
      </p:sp>
    </p:spTree>
    <p:extLst>
      <p:ext uri="{BB962C8B-B14F-4D97-AF65-F5344CB8AC3E}">
        <p14:creationId xmlns:p14="http://schemas.microsoft.com/office/powerpoint/2010/main" val="5764378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In our data visualization, we also noticed a large spike with marital status and job involvement – the lower score being how involved or engaged someone was in their position. Clearly, at the lowest score we saw a large spike in people leaving as well. </a:t>
            </a:r>
          </a:p>
        </p:txBody>
      </p:sp>
      <p:sp>
        <p:nvSpPr>
          <p:cNvPr id="4" name="Slide Number Placeholder 3"/>
          <p:cNvSpPr>
            <a:spLocks noGrp="1"/>
          </p:cNvSpPr>
          <p:nvPr>
            <p:ph type="sldNum" sz="quarter" idx="5"/>
          </p:nvPr>
        </p:nvSpPr>
        <p:spPr/>
        <p:txBody>
          <a:bodyPr/>
          <a:lstStyle/>
          <a:p>
            <a:fld id="{B4B22E3E-6DFE-0042-8B0C-4D2D9BD74D5E}" type="slidenum">
              <a:rPr lang="en-US" smtClean="0"/>
              <a:t>9</a:t>
            </a:fld>
            <a:endParaRPr lang="en-US"/>
          </a:p>
        </p:txBody>
      </p:sp>
    </p:spTree>
    <p:extLst>
      <p:ext uri="{BB962C8B-B14F-4D97-AF65-F5344CB8AC3E}">
        <p14:creationId xmlns:p14="http://schemas.microsoft.com/office/powerpoint/2010/main" val="257491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E9985B93-457D-2645-8006-56655BA16ECE}"/>
              </a:ext>
            </a:extLst>
          </p:cNvPr>
          <p:cNvSpPr>
            <a:spLocks noGrp="1"/>
          </p:cNvSpPr>
          <p:nvPr>
            <p:ph type="pic" sz="quarter" idx="11"/>
          </p:nvPr>
        </p:nvSpPr>
        <p:spPr>
          <a:xfrm>
            <a:off x="0" y="0"/>
            <a:ext cx="12192000" cy="6858000"/>
          </a:xfrm>
        </p:spPr>
        <p:txBody>
          <a:bodyPr/>
          <a:lstStyle>
            <a:lvl1pPr>
              <a:defRPr>
                <a:latin typeface="+mn-lt"/>
              </a:defRPr>
            </a:lvl1pPr>
          </a:lstStyle>
          <a:p>
            <a:endParaRPr lang="en-US"/>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92918" y="5270086"/>
            <a:ext cx="8117840" cy="1062134"/>
          </a:xfrm>
          <a:effectLst>
            <a:outerShdw blurRad="152422" dist="77657" sx="110000" sy="110000" algn="ctr" rotWithShape="0">
              <a:schemeClr val="tx1">
                <a:alpha val="93000"/>
              </a:schemeClr>
            </a:outerShdw>
          </a:effectLst>
        </p:spPr>
        <p:txBody>
          <a:bodyPr anchor="ctr" anchorCtr="0">
            <a:noAutofit/>
          </a:bodyPr>
          <a:lstStyle>
            <a:lvl1pPr marL="0" indent="0" algn="l">
              <a:buNone/>
              <a:defRPr sz="2000" cap="all" spc="0" baseline="0">
                <a:solidFill>
                  <a:schemeClr val="bg1"/>
                </a:solidFill>
                <a:effectLst>
                  <a:outerShdw blurRad="228600" dist="77470" dir="16200000" sx="103000" sy="103000" algn="ctr" rotWithShape="0">
                    <a:schemeClr val="tx1">
                      <a:alpha val="93000"/>
                    </a:schemeClr>
                  </a:outerShdw>
                </a:effectLst>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Rectangle 5">
            <a:extLst>
              <a:ext uri="{FF2B5EF4-FFF2-40B4-BE49-F238E27FC236}">
                <a16:creationId xmlns:a16="http://schemas.microsoft.com/office/drawing/2014/main" id="{C71EE8A4-7ECF-7343-B9B1-32EB434C36FF}"/>
              </a:ext>
            </a:extLst>
          </p:cNvPr>
          <p:cNvSpPr/>
          <p:nvPr userDrawn="1"/>
        </p:nvSpPr>
        <p:spPr>
          <a:xfrm>
            <a:off x="0" y="3438706"/>
            <a:ext cx="9204267" cy="17099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0" y="3438706"/>
            <a:ext cx="9204267" cy="1709927"/>
          </a:xfrm>
          <a:solidFill>
            <a:schemeClr val="accent1"/>
          </a:solidFill>
          <a:effectLst/>
        </p:spPr>
        <p:txBody>
          <a:bodyPr lIns="1554480" tIns="182880" anchor="ctr" anchorCtr="0">
            <a:noAutofit/>
          </a:bodyPr>
          <a:lstStyle>
            <a:lvl1pPr algn="l">
              <a:defRPr sz="7200">
                <a:solidFill>
                  <a:schemeClr val="bg2">
                    <a:lumMod val="75000"/>
                  </a:schemeClr>
                </a:solidFill>
                <a:effectLst/>
                <a:latin typeface="+mj-lt"/>
              </a:defRPr>
            </a:lvl1pPr>
          </a:lstStyle>
          <a:p>
            <a:r>
              <a:rPr lang="en-US"/>
              <a:t>Click to edit Master</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B5B6DAF-5F12-744F-89C2-5FD45A8839C2}"/>
              </a:ext>
            </a:extLst>
          </p:cNvPr>
          <p:cNvSpPr/>
          <p:nvPr userDrawn="1"/>
        </p:nvSpPr>
        <p:spPr>
          <a:xfrm>
            <a:off x="0" y="0"/>
            <a:ext cx="12192000" cy="172877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492917" y="365125"/>
            <a:ext cx="11221755" cy="1143645"/>
          </a:xfrm>
        </p:spPr>
        <p:txBody>
          <a:bodyPr>
            <a:normAutofit/>
          </a:bodyPr>
          <a:lstStyle>
            <a:lvl1pPr>
              <a:defRPr sz="5400">
                <a:solidFill>
                  <a:schemeClr val="bg2">
                    <a:lumMod val="75000"/>
                  </a:schemeClr>
                </a:solidFill>
                <a:latin typeface="+mj-lt"/>
              </a:defRPr>
            </a:lvl1pPr>
          </a:lstStyle>
          <a:p>
            <a:r>
              <a:rPr lang="en-US"/>
              <a:t>Click to edit Master title style</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492917" y="2480478"/>
            <a:ext cx="5261925" cy="3734339"/>
          </a:xfrm>
        </p:spPr>
        <p:txBody>
          <a:bodyPr>
            <a:normAutofit/>
          </a:bodyPr>
          <a:lstStyle>
            <a:lvl1pPr marL="0" indent="0">
              <a:lnSpc>
                <a:spcPct val="100000"/>
              </a:lnSpc>
              <a:buNone/>
              <a:defRPr sz="1600" b="1">
                <a:solidFill>
                  <a:schemeClr val="bg2">
                    <a:lumMod val="75000"/>
                  </a:schemeClr>
                </a:solidFill>
                <a:latin typeface="+mn-lt"/>
              </a:defRPr>
            </a:lvl1pPr>
            <a:lvl2pPr marL="0" indent="0">
              <a:lnSpc>
                <a:spcPct val="100000"/>
              </a:lnSpc>
              <a:spcBef>
                <a:spcPts val="1000"/>
              </a:spcBef>
              <a:buNone/>
              <a:defRPr sz="1600">
                <a:solidFill>
                  <a:schemeClr val="bg2">
                    <a:lumMod val="75000"/>
                  </a:schemeClr>
                </a:solidFill>
                <a:latin typeface="+mn-lt"/>
              </a:defRPr>
            </a:lvl2pPr>
            <a:lvl3pPr marL="914400" indent="0">
              <a:lnSpc>
                <a:spcPct val="100000"/>
              </a:lnSpc>
              <a:buNone/>
              <a:defRPr sz="1600">
                <a:solidFill>
                  <a:schemeClr val="bg2">
                    <a:lumMod val="75000"/>
                  </a:schemeClr>
                </a:solidFill>
                <a:latin typeface="+mn-lt"/>
              </a:defRPr>
            </a:lvl3pPr>
            <a:lvl4pPr marL="1371600" indent="0">
              <a:lnSpc>
                <a:spcPct val="100000"/>
              </a:lnSpc>
              <a:buNone/>
              <a:defRPr sz="1600">
                <a:solidFill>
                  <a:schemeClr val="bg2">
                    <a:lumMod val="75000"/>
                  </a:schemeClr>
                </a:solidFill>
                <a:latin typeface="+mn-lt"/>
              </a:defRPr>
            </a:lvl4pPr>
            <a:lvl5pPr marL="1828800" indent="0">
              <a:lnSpc>
                <a:spcPct val="100000"/>
              </a:lnSpc>
              <a:buNone/>
              <a:defRPr sz="1600">
                <a:solidFill>
                  <a:schemeClr val="bg2">
                    <a:lumMod val="75000"/>
                  </a:schemeClr>
                </a:solidFill>
                <a:latin typeface="+mn-lt"/>
              </a:defRPr>
            </a:lvl5pPr>
          </a:lstStyle>
          <a:p>
            <a:pPr lvl="0"/>
            <a:r>
              <a:rPr lang="en-US"/>
              <a:t>Click to edit Master text styles</a:t>
            </a:r>
          </a:p>
          <a:p>
            <a:pPr lvl="1"/>
            <a:r>
              <a:rPr lang="en-US"/>
              <a:t>Second level</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488236" y="2480478"/>
            <a:ext cx="5226436" cy="3734339"/>
          </a:xfrm>
        </p:spPr>
        <p:txBody>
          <a:bodyPr>
            <a:normAutofit/>
          </a:bodyPr>
          <a:lstStyle>
            <a:lvl1pPr marL="0" indent="0">
              <a:lnSpc>
                <a:spcPct val="100000"/>
              </a:lnSpc>
              <a:buNone/>
              <a:defRPr sz="1600" b="1">
                <a:solidFill>
                  <a:schemeClr val="bg2">
                    <a:lumMod val="75000"/>
                  </a:schemeClr>
                </a:solidFill>
                <a:latin typeface="+mn-lt"/>
              </a:defRPr>
            </a:lvl1pPr>
            <a:lvl2pPr marL="0" indent="0">
              <a:lnSpc>
                <a:spcPct val="100000"/>
              </a:lnSpc>
              <a:spcBef>
                <a:spcPts val="1000"/>
              </a:spcBef>
              <a:buNone/>
              <a:defRPr sz="1600">
                <a:solidFill>
                  <a:schemeClr val="bg2">
                    <a:lumMod val="75000"/>
                  </a:schemeClr>
                </a:solidFill>
                <a:latin typeface="+mn-lt"/>
              </a:defRPr>
            </a:lvl2pPr>
            <a:lvl3pPr marL="914400" indent="0">
              <a:lnSpc>
                <a:spcPct val="100000"/>
              </a:lnSpc>
              <a:buNone/>
              <a:defRPr sz="1600">
                <a:solidFill>
                  <a:schemeClr val="bg2">
                    <a:lumMod val="75000"/>
                  </a:schemeClr>
                </a:solidFill>
                <a:latin typeface="+mn-lt"/>
              </a:defRPr>
            </a:lvl3pPr>
            <a:lvl4pPr marL="1371600" indent="0">
              <a:lnSpc>
                <a:spcPct val="100000"/>
              </a:lnSpc>
              <a:buNone/>
              <a:defRPr sz="1600">
                <a:solidFill>
                  <a:schemeClr val="bg2">
                    <a:lumMod val="75000"/>
                  </a:schemeClr>
                </a:solidFill>
                <a:latin typeface="+mn-lt"/>
              </a:defRPr>
            </a:lvl4pPr>
            <a:lvl5pPr marL="1828800" indent="0">
              <a:lnSpc>
                <a:spcPct val="100000"/>
              </a:lnSpc>
              <a:buNone/>
              <a:defRPr sz="1600">
                <a:solidFill>
                  <a:schemeClr val="bg2">
                    <a:lumMod val="75000"/>
                  </a:schemeClr>
                </a:solidFill>
                <a:latin typeface="+mn-lt"/>
              </a:defRPr>
            </a:lvl5pPr>
          </a:lstStyle>
          <a:p>
            <a:pPr lvl="0"/>
            <a:r>
              <a:rPr lang="en-US"/>
              <a:t>Click to edit Master text styles</a:t>
            </a:r>
          </a:p>
          <a:p>
            <a:pPr lvl="1"/>
            <a:r>
              <a:rPr lang="en-US"/>
              <a:t>Second level</a:t>
            </a:r>
          </a:p>
        </p:txBody>
      </p:sp>
      <p:sp>
        <p:nvSpPr>
          <p:cNvPr id="19" name="Text Placeholder 4">
            <a:extLst>
              <a:ext uri="{FF2B5EF4-FFF2-40B4-BE49-F238E27FC236}">
                <a16:creationId xmlns:a16="http://schemas.microsoft.com/office/drawing/2014/main" id="{5036696B-9460-2E42-B876-F540422F8642}"/>
              </a:ext>
            </a:extLst>
          </p:cNvPr>
          <p:cNvSpPr>
            <a:spLocks noGrp="1"/>
          </p:cNvSpPr>
          <p:nvPr>
            <p:ph type="body" sz="quarter" idx="16" hasCustomPrompt="1"/>
          </p:nvPr>
        </p:nvSpPr>
        <p:spPr>
          <a:xfrm>
            <a:off x="3634283" y="2528976"/>
            <a:ext cx="4876800" cy="3689350"/>
          </a:xfrm>
        </p:spPr>
        <p:txBody>
          <a:bodyPr>
            <a:noAutofit/>
          </a:bodyPr>
          <a:lstStyle>
            <a:lvl1pPr marL="0" indent="0">
              <a:buNone/>
              <a:defRPr sz="41300">
                <a:solidFill>
                  <a:schemeClr val="bg2">
                    <a:lumMod val="20000"/>
                    <a:lumOff val="80000"/>
                    <a:alpha val="25000"/>
                  </a:schemeClr>
                </a:solidFill>
                <a:latin typeface="+mj-lt"/>
              </a:defRPr>
            </a:lvl1pPr>
            <a:lvl2pPr marL="457200" indent="0">
              <a:buNone/>
              <a:defRPr>
                <a:latin typeface="Elephant Pro" pitchFamily="2" charset="0"/>
              </a:defRPr>
            </a:lvl2pPr>
            <a:lvl3pPr marL="914400" indent="0">
              <a:buNone/>
              <a:defRPr>
                <a:latin typeface="Elephant Pro" pitchFamily="2" charset="0"/>
              </a:defRPr>
            </a:lvl3pPr>
            <a:lvl4pPr marL="1371600" indent="0">
              <a:buNone/>
              <a:defRPr>
                <a:latin typeface="Elephant Pro" pitchFamily="2" charset="0"/>
              </a:defRPr>
            </a:lvl4pPr>
            <a:lvl5pPr marL="1828800" indent="0">
              <a:buNone/>
              <a:defRPr>
                <a:latin typeface="Elephant Pro" pitchFamily="2" charset="0"/>
              </a:defRPr>
            </a:lvl5pPr>
          </a:lstStyle>
          <a:p>
            <a:pPr lvl="0"/>
            <a:r>
              <a:rPr lang="en-US"/>
              <a:t>&amp;</a:t>
            </a:r>
          </a:p>
        </p:txBody>
      </p:sp>
      <p:sp>
        <p:nvSpPr>
          <p:cNvPr id="20" name="Footer Placeholder 2">
            <a:extLst>
              <a:ext uri="{FF2B5EF4-FFF2-40B4-BE49-F238E27FC236}">
                <a16:creationId xmlns:a16="http://schemas.microsoft.com/office/drawing/2014/main" id="{6A47723F-795C-4F48-B3BB-B86F87A668BA}"/>
              </a:ext>
            </a:extLst>
          </p:cNvPr>
          <p:cNvSpPr>
            <a:spLocks noGrp="1"/>
          </p:cNvSpPr>
          <p:nvPr>
            <p:ph type="ftr" sz="quarter" idx="21"/>
          </p:nvPr>
        </p:nvSpPr>
        <p:spPr>
          <a:xfrm>
            <a:off x="4038600" y="6356350"/>
            <a:ext cx="4114800" cy="365125"/>
          </a:xfrm>
        </p:spPr>
        <p:txBody>
          <a:bodyPr/>
          <a:lstStyle>
            <a:lvl1pPr algn="ctr">
              <a:defRPr>
                <a:solidFill>
                  <a:schemeClr val="accent4"/>
                </a:solidFill>
                <a:latin typeface="+mn-lt"/>
              </a:defRPr>
            </a:lvl1pPr>
          </a:lstStyle>
          <a:p>
            <a:r>
              <a:rPr lang="en-US"/>
              <a:t>PITCH DECK</a:t>
            </a:r>
          </a:p>
        </p:txBody>
      </p:sp>
      <p:sp>
        <p:nvSpPr>
          <p:cNvPr id="21" name="Date Placeholder 3">
            <a:extLst>
              <a:ext uri="{FF2B5EF4-FFF2-40B4-BE49-F238E27FC236}">
                <a16:creationId xmlns:a16="http://schemas.microsoft.com/office/drawing/2014/main" id="{9FFB5A04-7585-5747-8D73-D310F4D9B07B}"/>
              </a:ext>
            </a:extLst>
          </p:cNvPr>
          <p:cNvSpPr>
            <a:spLocks noGrp="1"/>
          </p:cNvSpPr>
          <p:nvPr>
            <p:ph type="dt" sz="half" idx="23"/>
          </p:nvPr>
        </p:nvSpPr>
        <p:spPr>
          <a:xfrm>
            <a:off x="10285388" y="6356350"/>
            <a:ext cx="1429284" cy="365125"/>
          </a:xfrm>
          <a:prstGeom prst="rect">
            <a:avLst/>
          </a:prstGeom>
        </p:spPr>
        <p:txBody>
          <a:bodyPr anchor="ctr"/>
          <a:lstStyle>
            <a:lvl1pPr algn="r">
              <a:defRPr sz="1200">
                <a:solidFill>
                  <a:schemeClr val="accent4"/>
                </a:solidFill>
                <a:latin typeface="+mn-lt"/>
              </a:defRPr>
            </a:lvl1pPr>
          </a:lstStyle>
          <a:p>
            <a:r>
              <a:rPr lang="en-US"/>
              <a:t>6/15/XX</a:t>
            </a:r>
          </a:p>
        </p:txBody>
      </p:sp>
      <p:sp>
        <p:nvSpPr>
          <p:cNvPr id="22" name="Slide Number Placeholder 5">
            <a:extLst>
              <a:ext uri="{FF2B5EF4-FFF2-40B4-BE49-F238E27FC236}">
                <a16:creationId xmlns:a16="http://schemas.microsoft.com/office/drawing/2014/main" id="{463F43F3-B31F-BF49-B401-E5B955572D45}"/>
              </a:ext>
            </a:extLst>
          </p:cNvPr>
          <p:cNvSpPr>
            <a:spLocks noGrp="1"/>
          </p:cNvSpPr>
          <p:nvPr>
            <p:ph type="sldNum" sz="quarter" idx="24"/>
          </p:nvPr>
        </p:nvSpPr>
        <p:spPr>
          <a:xfrm>
            <a:off x="492917" y="6356350"/>
            <a:ext cx="1104900" cy="365125"/>
          </a:xfrm>
          <a:prstGeom prst="rect">
            <a:avLst/>
          </a:prstGeom>
        </p:spPr>
        <p:txBody>
          <a:bodyPr lIns="91440" anchor="ctr"/>
          <a:lstStyle>
            <a:lvl1pPr>
              <a:defRPr sz="1200">
                <a:solidFill>
                  <a:schemeClr val="accent4"/>
                </a:solidFill>
                <a:latin typeface="+mn-lt"/>
              </a:defRPr>
            </a:lvl1pPr>
          </a:lstStyle>
          <a:p>
            <a:fld id="{D156BFF5-A11A-234E-A308-E7366A28581C}" type="slidenum">
              <a:rPr lang="en-US" smtClean="0"/>
              <a:pPr/>
              <a:t>‹#›</a:t>
            </a:fld>
            <a:endParaRPr lang="en-US"/>
          </a:p>
        </p:txBody>
      </p:sp>
    </p:spTree>
    <p:extLst>
      <p:ext uri="{BB962C8B-B14F-4D97-AF65-F5344CB8AC3E}">
        <p14:creationId xmlns:p14="http://schemas.microsoft.com/office/powerpoint/2010/main" val="4062460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3294FD0-6F49-224D-8A3D-7F093316B689}"/>
              </a:ext>
            </a:extLst>
          </p:cNvPr>
          <p:cNvSpPr/>
          <p:nvPr userDrawn="1"/>
        </p:nvSpPr>
        <p:spPr>
          <a:xfrm>
            <a:off x="0" y="5178127"/>
            <a:ext cx="12192000" cy="167987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1A3E1A-041F-984E-A7D9-6513B549E58E}"/>
              </a:ext>
            </a:extLst>
          </p:cNvPr>
          <p:cNvSpPr>
            <a:spLocks noGrp="1"/>
          </p:cNvSpPr>
          <p:nvPr>
            <p:ph type="title"/>
          </p:nvPr>
        </p:nvSpPr>
        <p:spPr>
          <a:xfrm>
            <a:off x="384047" y="5614416"/>
            <a:ext cx="11430000" cy="914400"/>
          </a:xfrm>
        </p:spPr>
        <p:txBody>
          <a:bodyPr anchor="ctr" anchorCtr="0">
            <a:normAutofit/>
          </a:bodyPr>
          <a:lstStyle>
            <a:lvl1pPr>
              <a:defRPr sz="5400">
                <a:solidFill>
                  <a:schemeClr val="bg2">
                    <a:lumMod val="75000"/>
                  </a:schemeClr>
                </a:solidFill>
                <a:latin typeface="+mj-lt"/>
              </a:defRPr>
            </a:lvl1pPr>
          </a:lstStyle>
          <a:p>
            <a:r>
              <a:rPr lang="en-US"/>
              <a:t>Click to edit Master title style</a:t>
            </a:r>
          </a:p>
        </p:txBody>
      </p:sp>
      <p:sp>
        <p:nvSpPr>
          <p:cNvPr id="7" name="Picture Placeholder 6">
            <a:extLst>
              <a:ext uri="{FF2B5EF4-FFF2-40B4-BE49-F238E27FC236}">
                <a16:creationId xmlns:a16="http://schemas.microsoft.com/office/drawing/2014/main" id="{74192A07-0E1B-E24D-93FD-2A7E2958DE23}"/>
              </a:ext>
            </a:extLst>
          </p:cNvPr>
          <p:cNvSpPr>
            <a:spLocks noGrp="1"/>
          </p:cNvSpPr>
          <p:nvPr>
            <p:ph type="pic" sz="quarter" idx="10"/>
          </p:nvPr>
        </p:nvSpPr>
        <p:spPr>
          <a:xfrm>
            <a:off x="0" y="-1"/>
            <a:ext cx="12192000" cy="5178127"/>
          </a:xfrm>
        </p:spPr>
        <p:txBody>
          <a:bodyPr/>
          <a:lstStyle>
            <a:lvl1pPr>
              <a:defRPr>
                <a:latin typeface="+mn-lt"/>
              </a:defRPr>
            </a:lvl1pPr>
          </a:lstStyle>
          <a:p>
            <a:endParaRPr lang="en-US"/>
          </a:p>
        </p:txBody>
      </p:sp>
    </p:spTree>
    <p:extLst>
      <p:ext uri="{BB962C8B-B14F-4D97-AF65-F5344CB8AC3E}">
        <p14:creationId xmlns:p14="http://schemas.microsoft.com/office/powerpoint/2010/main" val="3671806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9" name="Content Placeholder 18">
            <a:extLst>
              <a:ext uri="{FF2B5EF4-FFF2-40B4-BE49-F238E27FC236}">
                <a16:creationId xmlns:a16="http://schemas.microsoft.com/office/drawing/2014/main" id="{44F338E0-1063-4148-8770-A99F9D7362DA}"/>
              </a:ext>
            </a:extLst>
          </p:cNvPr>
          <p:cNvSpPr>
            <a:spLocks noGrp="1"/>
          </p:cNvSpPr>
          <p:nvPr>
            <p:ph sz="quarter" idx="12"/>
          </p:nvPr>
        </p:nvSpPr>
        <p:spPr>
          <a:xfrm>
            <a:off x="492917" y="2245545"/>
            <a:ext cx="11221755" cy="3967930"/>
          </a:xfrm>
        </p:spPr>
        <p:txBody>
          <a:bodyPr>
            <a:normAutofit/>
          </a:bodyPr>
          <a:lstStyle>
            <a:lvl1pPr marL="0" indent="0">
              <a:buNone/>
              <a:defRPr sz="1600">
                <a:solidFill>
                  <a:schemeClr val="bg2">
                    <a:lumMod val="75000"/>
                  </a:schemeClr>
                </a:solidFill>
                <a:latin typeface="+mn-lt"/>
              </a:defRPr>
            </a:lvl1pPr>
            <a:lvl2pPr marL="457200" indent="0">
              <a:buNone/>
              <a:defRPr sz="1600">
                <a:solidFill>
                  <a:schemeClr val="bg2">
                    <a:lumMod val="75000"/>
                  </a:schemeClr>
                </a:solidFill>
                <a:latin typeface="+mn-lt"/>
              </a:defRPr>
            </a:lvl2pPr>
            <a:lvl3pPr marL="914400" indent="0">
              <a:buNone/>
              <a:defRPr sz="1600">
                <a:solidFill>
                  <a:schemeClr val="bg2">
                    <a:lumMod val="75000"/>
                  </a:schemeClr>
                </a:solidFill>
                <a:latin typeface="+mn-lt"/>
              </a:defRPr>
            </a:lvl3pPr>
            <a:lvl4pPr marL="1371600" indent="0">
              <a:buNone/>
              <a:defRPr sz="1600">
                <a:solidFill>
                  <a:schemeClr val="bg2">
                    <a:lumMod val="75000"/>
                  </a:schemeClr>
                </a:solidFill>
                <a:latin typeface="+mn-lt"/>
              </a:defRPr>
            </a:lvl4pPr>
            <a:lvl5pPr marL="1828800" indent="0">
              <a:buNone/>
              <a:defRPr sz="1600">
                <a:solidFill>
                  <a:schemeClr val="bg2">
                    <a:lumMod val="7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Footer Placeholder 2">
            <a:extLst>
              <a:ext uri="{FF2B5EF4-FFF2-40B4-BE49-F238E27FC236}">
                <a16:creationId xmlns:a16="http://schemas.microsoft.com/office/drawing/2014/main" id="{DB69A96E-B20D-CB48-8E2A-EFE0AC81548E}"/>
              </a:ext>
            </a:extLst>
          </p:cNvPr>
          <p:cNvSpPr>
            <a:spLocks noGrp="1"/>
          </p:cNvSpPr>
          <p:nvPr>
            <p:ph type="ftr" sz="quarter" idx="21"/>
          </p:nvPr>
        </p:nvSpPr>
        <p:spPr>
          <a:xfrm>
            <a:off x="4038600" y="6356350"/>
            <a:ext cx="4114800" cy="365125"/>
          </a:xfrm>
        </p:spPr>
        <p:txBody>
          <a:bodyPr/>
          <a:lstStyle>
            <a:lvl1pPr algn="ctr">
              <a:defRPr>
                <a:solidFill>
                  <a:schemeClr val="accent4"/>
                </a:solidFill>
                <a:latin typeface="+mn-lt"/>
              </a:defRPr>
            </a:lvl1pPr>
          </a:lstStyle>
          <a:p>
            <a:r>
              <a:rPr lang="en-US"/>
              <a:t>PITCH DECK</a:t>
            </a:r>
          </a:p>
        </p:txBody>
      </p:sp>
      <p:sp>
        <p:nvSpPr>
          <p:cNvPr id="24" name="Date Placeholder 3">
            <a:extLst>
              <a:ext uri="{FF2B5EF4-FFF2-40B4-BE49-F238E27FC236}">
                <a16:creationId xmlns:a16="http://schemas.microsoft.com/office/drawing/2014/main" id="{3ABA4509-3D86-7348-997A-E8B425B71E4B}"/>
              </a:ext>
            </a:extLst>
          </p:cNvPr>
          <p:cNvSpPr>
            <a:spLocks noGrp="1"/>
          </p:cNvSpPr>
          <p:nvPr>
            <p:ph type="dt" sz="half" idx="23"/>
          </p:nvPr>
        </p:nvSpPr>
        <p:spPr>
          <a:xfrm>
            <a:off x="10285388" y="6356350"/>
            <a:ext cx="1429284" cy="365125"/>
          </a:xfrm>
          <a:prstGeom prst="rect">
            <a:avLst/>
          </a:prstGeom>
        </p:spPr>
        <p:txBody>
          <a:bodyPr anchor="ctr"/>
          <a:lstStyle>
            <a:lvl1pPr algn="r">
              <a:defRPr sz="1200">
                <a:solidFill>
                  <a:schemeClr val="accent4"/>
                </a:solidFill>
                <a:latin typeface="+mn-lt"/>
              </a:defRPr>
            </a:lvl1pPr>
          </a:lstStyle>
          <a:p>
            <a:r>
              <a:rPr lang="en-US"/>
              <a:t>6/15/XX</a:t>
            </a:r>
          </a:p>
        </p:txBody>
      </p:sp>
      <p:sp>
        <p:nvSpPr>
          <p:cNvPr id="26" name="Slide Number Placeholder 5">
            <a:extLst>
              <a:ext uri="{FF2B5EF4-FFF2-40B4-BE49-F238E27FC236}">
                <a16:creationId xmlns:a16="http://schemas.microsoft.com/office/drawing/2014/main" id="{FFE904A6-6E84-974C-AAF1-42BF45859061}"/>
              </a:ext>
            </a:extLst>
          </p:cNvPr>
          <p:cNvSpPr>
            <a:spLocks noGrp="1"/>
          </p:cNvSpPr>
          <p:nvPr>
            <p:ph type="sldNum" sz="quarter" idx="24"/>
          </p:nvPr>
        </p:nvSpPr>
        <p:spPr>
          <a:xfrm>
            <a:off x="492917" y="6356350"/>
            <a:ext cx="1104900" cy="365125"/>
          </a:xfrm>
          <a:prstGeom prst="rect">
            <a:avLst/>
          </a:prstGeom>
        </p:spPr>
        <p:txBody>
          <a:bodyPr lIns="91440" anchor="ctr"/>
          <a:lstStyle>
            <a:lvl1pPr>
              <a:defRPr sz="1200">
                <a:solidFill>
                  <a:schemeClr val="accent4"/>
                </a:solidFill>
                <a:latin typeface="+mn-lt"/>
              </a:defRPr>
            </a:lvl1pPr>
          </a:lstStyle>
          <a:p>
            <a:fld id="{D156BFF5-A11A-234E-A308-E7366A28581C}" type="slidenum">
              <a:rPr lang="en-US" smtClean="0"/>
              <a:pPr/>
              <a:t>‹#›</a:t>
            </a:fld>
            <a:endParaRPr lang="en-US"/>
          </a:p>
        </p:txBody>
      </p:sp>
      <p:sp>
        <p:nvSpPr>
          <p:cNvPr id="41" name="Title 1">
            <a:extLst>
              <a:ext uri="{FF2B5EF4-FFF2-40B4-BE49-F238E27FC236}">
                <a16:creationId xmlns:a16="http://schemas.microsoft.com/office/drawing/2014/main" id="{D3A8E03D-B6D2-2346-B64A-E9A47BD8EDBE}"/>
              </a:ext>
            </a:extLst>
          </p:cNvPr>
          <p:cNvSpPr>
            <a:spLocks noGrp="1"/>
          </p:cNvSpPr>
          <p:nvPr>
            <p:ph type="title"/>
          </p:nvPr>
        </p:nvSpPr>
        <p:spPr>
          <a:xfrm>
            <a:off x="492917" y="365125"/>
            <a:ext cx="11221755" cy="1143645"/>
          </a:xfrm>
        </p:spPr>
        <p:txBody>
          <a:bodyPr>
            <a:normAutofit/>
          </a:bodyPr>
          <a:lstStyle>
            <a:lvl1pPr>
              <a:defRPr sz="5400">
                <a:solidFill>
                  <a:schemeClr val="bg2">
                    <a:lumMod val="75000"/>
                  </a:schemeClr>
                </a:solidFill>
                <a:latin typeface="+mj-lt"/>
              </a:defRPr>
            </a:lvl1pPr>
          </a:lstStyle>
          <a:p>
            <a:r>
              <a:rPr lang="en-US"/>
              <a:t>Click to edit Master title style</a:t>
            </a:r>
          </a:p>
        </p:txBody>
      </p:sp>
      <p:sp>
        <p:nvSpPr>
          <p:cNvPr id="42" name="Text Placeholder 16">
            <a:extLst>
              <a:ext uri="{FF2B5EF4-FFF2-40B4-BE49-F238E27FC236}">
                <a16:creationId xmlns:a16="http://schemas.microsoft.com/office/drawing/2014/main" id="{4FBDFEF7-18A4-064F-B6D7-D5FDB16AEB26}"/>
              </a:ext>
            </a:extLst>
          </p:cNvPr>
          <p:cNvSpPr>
            <a:spLocks noGrp="1"/>
          </p:cNvSpPr>
          <p:nvPr>
            <p:ph type="body" sz="quarter" idx="14" hasCustomPrompt="1"/>
          </p:nvPr>
        </p:nvSpPr>
        <p:spPr>
          <a:xfrm>
            <a:off x="492917" y="1261872"/>
            <a:ext cx="11221755" cy="649435"/>
          </a:xfrm>
        </p:spPr>
        <p:txBody>
          <a:bodyPr anchor="ctr" anchorCtr="0">
            <a:normAutofit/>
          </a:bodyPr>
          <a:lstStyle>
            <a:lvl1pPr marL="0" indent="0" algn="l">
              <a:buNone/>
              <a:defRPr sz="2400">
                <a:solidFill>
                  <a:schemeClr val="bg2">
                    <a:lumMod val="75000"/>
                  </a:schemeClr>
                </a:solidFill>
                <a:latin typeface="+mn-lt"/>
              </a:defRPr>
            </a:lvl1pPr>
            <a:lvl2pPr marL="457200" indent="0" algn="ctr">
              <a:buNone/>
              <a:defRPr>
                <a:solidFill>
                  <a:schemeClr val="bg1"/>
                </a:solidFill>
                <a:latin typeface="Avenir Next LT Pro" panose="020B0504020202020204" pitchFamily="34" charset="77"/>
              </a:defRPr>
            </a:lvl2pPr>
            <a:lvl3pPr marL="914400" indent="0" algn="ctr">
              <a:buNone/>
              <a:defRPr>
                <a:solidFill>
                  <a:schemeClr val="bg1"/>
                </a:solidFill>
                <a:latin typeface="Avenir Next LT Pro" panose="020B0504020202020204" pitchFamily="34" charset="77"/>
              </a:defRPr>
            </a:lvl3pPr>
            <a:lvl4pPr marL="1371600" indent="0" algn="ctr">
              <a:buNone/>
              <a:defRPr>
                <a:solidFill>
                  <a:schemeClr val="bg1"/>
                </a:solidFill>
                <a:latin typeface="Avenir Next LT Pro" panose="020B0504020202020204" pitchFamily="34" charset="77"/>
              </a:defRPr>
            </a:lvl4pPr>
            <a:lvl5pPr marL="1828800" indent="0" algn="ctr">
              <a:buNone/>
              <a:defRPr>
                <a:solidFill>
                  <a:schemeClr val="bg1"/>
                </a:solidFill>
                <a:latin typeface="Avenir Next LT Pro" panose="020B0504020202020204" pitchFamily="34" charset="77"/>
              </a:defRPr>
            </a:lvl5pPr>
          </a:lstStyle>
          <a:p>
            <a:pPr lvl="0"/>
            <a:r>
              <a:rPr lang="en-US"/>
              <a:t>Click to edit master text styles</a:t>
            </a:r>
          </a:p>
        </p:txBody>
      </p:sp>
    </p:spTree>
    <p:extLst>
      <p:ext uri="{BB962C8B-B14F-4D97-AF65-F5344CB8AC3E}">
        <p14:creationId xmlns:p14="http://schemas.microsoft.com/office/powerpoint/2010/main" val="10900324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0" name="Content Placeholder 13">
            <a:extLst>
              <a:ext uri="{FF2B5EF4-FFF2-40B4-BE49-F238E27FC236}">
                <a16:creationId xmlns:a16="http://schemas.microsoft.com/office/drawing/2014/main" id="{B40C318E-02CD-4231-855A-9E2585B3357E}"/>
              </a:ext>
            </a:extLst>
          </p:cNvPr>
          <p:cNvSpPr>
            <a:spLocks noGrp="1"/>
          </p:cNvSpPr>
          <p:nvPr>
            <p:ph sz="quarter" idx="26" hasCustomPrompt="1"/>
          </p:nvPr>
        </p:nvSpPr>
        <p:spPr>
          <a:xfrm>
            <a:off x="493776" y="2236861"/>
            <a:ext cx="1278419" cy="892552"/>
          </a:xfrm>
        </p:spPr>
        <p:txBody>
          <a:bodyPr>
            <a:normAutofit/>
          </a:bodyPr>
          <a:lstStyle>
            <a:lvl1pPr marL="0" indent="0">
              <a:lnSpc>
                <a:spcPct val="100000"/>
              </a:lnSpc>
              <a:spcBef>
                <a:spcPts val="600"/>
              </a:spcBef>
              <a:buNone/>
              <a:defRPr sz="5200" b="0">
                <a:solidFill>
                  <a:schemeClr val="bg2">
                    <a:lumMod val="75000"/>
                  </a:schemeClr>
                </a:solidFill>
                <a:latin typeface="+mj-lt"/>
              </a:defRPr>
            </a:lvl1pPr>
            <a:lvl2pPr marL="0" indent="0">
              <a:lnSpc>
                <a:spcPct val="100000"/>
              </a:lnSpc>
              <a:spcBef>
                <a:spcPts val="600"/>
              </a:spcBef>
              <a:buNone/>
              <a:defRPr sz="1600"/>
            </a:lvl2pPr>
          </a:lstStyle>
          <a:p>
            <a:pPr lvl="0"/>
            <a:r>
              <a:rPr lang="en-US"/>
              <a:t>0X</a:t>
            </a:r>
          </a:p>
        </p:txBody>
      </p:sp>
      <p:sp>
        <p:nvSpPr>
          <p:cNvPr id="21" name="Content Placeholder 13">
            <a:extLst>
              <a:ext uri="{FF2B5EF4-FFF2-40B4-BE49-F238E27FC236}">
                <a16:creationId xmlns:a16="http://schemas.microsoft.com/office/drawing/2014/main" id="{B581016C-E2F6-4033-B460-95B989076F4A}"/>
              </a:ext>
            </a:extLst>
          </p:cNvPr>
          <p:cNvSpPr>
            <a:spLocks noGrp="1"/>
          </p:cNvSpPr>
          <p:nvPr>
            <p:ph sz="quarter" idx="27" hasCustomPrompt="1"/>
          </p:nvPr>
        </p:nvSpPr>
        <p:spPr>
          <a:xfrm>
            <a:off x="493776" y="3621024"/>
            <a:ext cx="1278419" cy="892552"/>
          </a:xfrm>
        </p:spPr>
        <p:txBody>
          <a:bodyPr>
            <a:normAutofit/>
          </a:bodyPr>
          <a:lstStyle>
            <a:lvl1pPr marL="0" indent="0">
              <a:lnSpc>
                <a:spcPct val="100000"/>
              </a:lnSpc>
              <a:spcBef>
                <a:spcPts val="600"/>
              </a:spcBef>
              <a:buNone/>
              <a:defRPr sz="5200" b="0">
                <a:solidFill>
                  <a:schemeClr val="bg2">
                    <a:lumMod val="75000"/>
                  </a:schemeClr>
                </a:solidFill>
                <a:latin typeface="+mj-lt"/>
              </a:defRPr>
            </a:lvl1pPr>
            <a:lvl2pPr marL="0" indent="0">
              <a:lnSpc>
                <a:spcPct val="100000"/>
              </a:lnSpc>
              <a:spcBef>
                <a:spcPts val="600"/>
              </a:spcBef>
              <a:buNone/>
              <a:defRPr sz="1600"/>
            </a:lvl2pPr>
          </a:lstStyle>
          <a:p>
            <a:pPr lvl="0"/>
            <a:r>
              <a:rPr lang="en-US"/>
              <a:t>0X</a:t>
            </a:r>
          </a:p>
        </p:txBody>
      </p:sp>
      <p:sp>
        <p:nvSpPr>
          <p:cNvPr id="27" name="Content Placeholder 13">
            <a:extLst>
              <a:ext uri="{FF2B5EF4-FFF2-40B4-BE49-F238E27FC236}">
                <a16:creationId xmlns:a16="http://schemas.microsoft.com/office/drawing/2014/main" id="{8E672417-C677-4098-8C4C-4516A0694036}"/>
              </a:ext>
            </a:extLst>
          </p:cNvPr>
          <p:cNvSpPr>
            <a:spLocks noGrp="1"/>
          </p:cNvSpPr>
          <p:nvPr>
            <p:ph sz="quarter" idx="28" hasCustomPrompt="1"/>
          </p:nvPr>
        </p:nvSpPr>
        <p:spPr>
          <a:xfrm>
            <a:off x="493776" y="5010912"/>
            <a:ext cx="1278419" cy="892552"/>
          </a:xfrm>
        </p:spPr>
        <p:txBody>
          <a:bodyPr>
            <a:normAutofit/>
          </a:bodyPr>
          <a:lstStyle>
            <a:lvl1pPr marL="0" indent="0">
              <a:lnSpc>
                <a:spcPct val="100000"/>
              </a:lnSpc>
              <a:spcBef>
                <a:spcPts val="600"/>
              </a:spcBef>
              <a:buNone/>
              <a:defRPr sz="5200" b="0">
                <a:solidFill>
                  <a:schemeClr val="bg2">
                    <a:lumMod val="75000"/>
                  </a:schemeClr>
                </a:solidFill>
                <a:latin typeface="+mj-lt"/>
              </a:defRPr>
            </a:lvl1pPr>
            <a:lvl2pPr marL="0" indent="0">
              <a:lnSpc>
                <a:spcPct val="100000"/>
              </a:lnSpc>
              <a:spcBef>
                <a:spcPts val="600"/>
              </a:spcBef>
              <a:buNone/>
              <a:defRPr sz="1600"/>
            </a:lvl2pPr>
          </a:lstStyle>
          <a:p>
            <a:pPr lvl="0"/>
            <a:r>
              <a:rPr lang="en-US"/>
              <a:t>0X</a:t>
            </a:r>
          </a:p>
        </p:txBody>
      </p:sp>
      <p:sp>
        <p:nvSpPr>
          <p:cNvPr id="22" name="Text Placeholder 11">
            <a:extLst>
              <a:ext uri="{FF2B5EF4-FFF2-40B4-BE49-F238E27FC236}">
                <a16:creationId xmlns:a16="http://schemas.microsoft.com/office/drawing/2014/main" id="{2962F5FC-D6A2-7649-8188-ABED4BC6141B}"/>
              </a:ext>
            </a:extLst>
          </p:cNvPr>
          <p:cNvSpPr>
            <a:spLocks noGrp="1"/>
          </p:cNvSpPr>
          <p:nvPr>
            <p:ph type="body" sz="quarter" idx="13" hasCustomPrompt="1"/>
          </p:nvPr>
        </p:nvSpPr>
        <p:spPr>
          <a:xfrm>
            <a:off x="2359152" y="4873752"/>
            <a:ext cx="4123475" cy="3314699"/>
          </a:xfrm>
        </p:spPr>
        <p:txBody>
          <a:bodyPr anchor="b" anchorCtr="0">
            <a:noAutofit/>
          </a:bodyPr>
          <a:lstStyle>
            <a:lvl1pPr marL="0" indent="0" algn="r">
              <a:buNone/>
              <a:defRPr sz="38000">
                <a:solidFill>
                  <a:schemeClr val="accent3">
                    <a:lumMod val="40000"/>
                    <a:lumOff val="60000"/>
                    <a:alpha val="15000"/>
                  </a:schemeClr>
                </a:solidFill>
                <a:latin typeface="+mj-lt"/>
              </a:defRPr>
            </a:lvl1pPr>
            <a:lvl2pPr marL="457200" indent="0" algn="r">
              <a:buNone/>
              <a:defRPr sz="38000">
                <a:solidFill>
                  <a:schemeClr val="accent3">
                    <a:lumMod val="40000"/>
                    <a:lumOff val="60000"/>
                    <a:alpha val="15000"/>
                  </a:schemeClr>
                </a:solidFill>
                <a:latin typeface="+mj-lt"/>
              </a:defRPr>
            </a:lvl2pPr>
            <a:lvl3pPr marL="914400" indent="0" algn="r">
              <a:buNone/>
              <a:defRPr sz="38000">
                <a:solidFill>
                  <a:schemeClr val="accent3">
                    <a:lumMod val="40000"/>
                    <a:lumOff val="60000"/>
                    <a:alpha val="15000"/>
                  </a:schemeClr>
                </a:solidFill>
                <a:latin typeface="+mj-lt"/>
              </a:defRPr>
            </a:lvl3pPr>
            <a:lvl4pPr marL="1371600" indent="0" algn="r">
              <a:buNone/>
              <a:defRPr sz="38000">
                <a:solidFill>
                  <a:schemeClr val="accent3">
                    <a:lumMod val="40000"/>
                    <a:lumOff val="60000"/>
                    <a:alpha val="15000"/>
                  </a:schemeClr>
                </a:solidFill>
                <a:latin typeface="+mj-lt"/>
              </a:defRPr>
            </a:lvl4pPr>
            <a:lvl5pPr marL="1828800" indent="0" algn="r">
              <a:buNone/>
              <a:defRPr sz="38000">
                <a:solidFill>
                  <a:schemeClr val="accent3">
                    <a:lumMod val="40000"/>
                    <a:lumOff val="60000"/>
                    <a:alpha val="15000"/>
                  </a:schemeClr>
                </a:solidFill>
                <a:latin typeface="+mj-lt"/>
              </a:defRPr>
            </a:lvl5pPr>
          </a:lstStyle>
          <a:p>
            <a:pPr lvl="0"/>
            <a:r>
              <a:rPr lang="en-US"/>
              <a:t>$</a:t>
            </a:r>
          </a:p>
        </p:txBody>
      </p:sp>
      <p:sp>
        <p:nvSpPr>
          <p:cNvPr id="14" name="Content Placeholder 13">
            <a:extLst>
              <a:ext uri="{FF2B5EF4-FFF2-40B4-BE49-F238E27FC236}">
                <a16:creationId xmlns:a16="http://schemas.microsoft.com/office/drawing/2014/main" id="{5DCE995A-F8D0-1445-A45D-6892D56C71AE}"/>
              </a:ext>
            </a:extLst>
          </p:cNvPr>
          <p:cNvSpPr>
            <a:spLocks noGrp="1"/>
          </p:cNvSpPr>
          <p:nvPr>
            <p:ph sz="quarter" idx="12"/>
          </p:nvPr>
        </p:nvSpPr>
        <p:spPr>
          <a:xfrm>
            <a:off x="1837944" y="2331957"/>
            <a:ext cx="3895868" cy="661720"/>
          </a:xfrm>
        </p:spPr>
        <p:txBody>
          <a:bodyPr>
            <a:normAutofit/>
          </a:bodyPr>
          <a:lstStyle>
            <a:lvl1pPr marL="0" indent="0">
              <a:lnSpc>
                <a:spcPct val="100000"/>
              </a:lnSpc>
              <a:spcBef>
                <a:spcPts val="600"/>
              </a:spcBef>
              <a:buNone/>
              <a:defRPr sz="1600" b="1">
                <a:solidFill>
                  <a:schemeClr val="bg2">
                    <a:lumMod val="75000"/>
                  </a:schemeClr>
                </a:solidFill>
              </a:defRPr>
            </a:lvl1pPr>
            <a:lvl2pPr marL="0" indent="0">
              <a:lnSpc>
                <a:spcPct val="100000"/>
              </a:lnSpc>
              <a:spcBef>
                <a:spcPts val="600"/>
              </a:spcBef>
              <a:buNone/>
              <a:defRPr sz="1600">
                <a:solidFill>
                  <a:schemeClr val="bg2">
                    <a:lumMod val="75000"/>
                  </a:schemeClr>
                </a:solidFill>
              </a:defRPr>
            </a:lvl2pPr>
          </a:lstStyle>
          <a:p>
            <a:pPr lvl="0"/>
            <a:r>
              <a:rPr lang="en-US"/>
              <a:t>Click to edit Master text styles</a:t>
            </a:r>
          </a:p>
          <a:p>
            <a:pPr lvl="1"/>
            <a:r>
              <a:rPr lang="en-US"/>
              <a:t>Second level</a:t>
            </a:r>
          </a:p>
        </p:txBody>
      </p:sp>
      <p:sp>
        <p:nvSpPr>
          <p:cNvPr id="18" name="Content Placeholder 13">
            <a:extLst>
              <a:ext uri="{FF2B5EF4-FFF2-40B4-BE49-F238E27FC236}">
                <a16:creationId xmlns:a16="http://schemas.microsoft.com/office/drawing/2014/main" id="{2603796F-6D80-4E24-B830-B73D8DB4B61A}"/>
              </a:ext>
            </a:extLst>
          </p:cNvPr>
          <p:cNvSpPr>
            <a:spLocks noGrp="1"/>
          </p:cNvSpPr>
          <p:nvPr>
            <p:ph sz="quarter" idx="24"/>
          </p:nvPr>
        </p:nvSpPr>
        <p:spPr>
          <a:xfrm>
            <a:off x="1837944" y="3716120"/>
            <a:ext cx="3895868" cy="661720"/>
          </a:xfrm>
        </p:spPr>
        <p:txBody>
          <a:bodyPr>
            <a:normAutofit/>
          </a:bodyPr>
          <a:lstStyle>
            <a:lvl1pPr marL="0" indent="0">
              <a:lnSpc>
                <a:spcPct val="100000"/>
              </a:lnSpc>
              <a:spcBef>
                <a:spcPts val="600"/>
              </a:spcBef>
              <a:buNone/>
              <a:defRPr sz="1600" b="1">
                <a:solidFill>
                  <a:schemeClr val="bg2">
                    <a:lumMod val="75000"/>
                  </a:schemeClr>
                </a:solidFill>
              </a:defRPr>
            </a:lvl1pPr>
            <a:lvl2pPr marL="0" indent="0">
              <a:lnSpc>
                <a:spcPct val="100000"/>
              </a:lnSpc>
              <a:spcBef>
                <a:spcPts val="600"/>
              </a:spcBef>
              <a:buNone/>
              <a:defRPr sz="1600">
                <a:solidFill>
                  <a:schemeClr val="bg2">
                    <a:lumMod val="75000"/>
                  </a:schemeClr>
                </a:solidFill>
              </a:defRPr>
            </a:lvl2pPr>
          </a:lstStyle>
          <a:p>
            <a:pPr lvl="0"/>
            <a:r>
              <a:rPr lang="en-US"/>
              <a:t>Click to edit Master text styles</a:t>
            </a:r>
          </a:p>
          <a:p>
            <a:pPr lvl="1"/>
            <a:r>
              <a:rPr lang="en-US"/>
              <a:t>Second level</a:t>
            </a:r>
          </a:p>
        </p:txBody>
      </p:sp>
      <p:sp>
        <p:nvSpPr>
          <p:cNvPr id="19" name="Content Placeholder 13">
            <a:extLst>
              <a:ext uri="{FF2B5EF4-FFF2-40B4-BE49-F238E27FC236}">
                <a16:creationId xmlns:a16="http://schemas.microsoft.com/office/drawing/2014/main" id="{A54CA726-0316-40AD-B560-E6E7F3D03A01}"/>
              </a:ext>
            </a:extLst>
          </p:cNvPr>
          <p:cNvSpPr>
            <a:spLocks noGrp="1"/>
          </p:cNvSpPr>
          <p:nvPr>
            <p:ph sz="quarter" idx="25"/>
          </p:nvPr>
        </p:nvSpPr>
        <p:spPr>
          <a:xfrm>
            <a:off x="1837944" y="5106008"/>
            <a:ext cx="3895868" cy="661720"/>
          </a:xfrm>
        </p:spPr>
        <p:txBody>
          <a:bodyPr>
            <a:normAutofit/>
          </a:bodyPr>
          <a:lstStyle>
            <a:lvl1pPr marL="0" indent="0">
              <a:lnSpc>
                <a:spcPct val="100000"/>
              </a:lnSpc>
              <a:spcBef>
                <a:spcPts val="600"/>
              </a:spcBef>
              <a:buNone/>
              <a:defRPr sz="1600" b="1">
                <a:solidFill>
                  <a:schemeClr val="bg2">
                    <a:lumMod val="75000"/>
                  </a:schemeClr>
                </a:solidFill>
              </a:defRPr>
            </a:lvl1pPr>
            <a:lvl2pPr marL="0" indent="0">
              <a:lnSpc>
                <a:spcPct val="100000"/>
              </a:lnSpc>
              <a:spcBef>
                <a:spcPts val="600"/>
              </a:spcBef>
              <a:buNone/>
              <a:defRPr sz="1600">
                <a:solidFill>
                  <a:schemeClr val="bg2">
                    <a:lumMod val="75000"/>
                  </a:schemeClr>
                </a:solidFill>
              </a:defRPr>
            </a:lvl2pPr>
          </a:lstStyle>
          <a:p>
            <a:pPr lvl="0"/>
            <a:r>
              <a:rPr lang="en-US"/>
              <a:t>Click to edit Master text styles</a:t>
            </a:r>
          </a:p>
          <a:p>
            <a:pPr lvl="1"/>
            <a:r>
              <a:rPr lang="en-US"/>
              <a:t>Second level</a:t>
            </a:r>
          </a:p>
        </p:txBody>
      </p:sp>
      <p:sp>
        <p:nvSpPr>
          <p:cNvPr id="10" name="Picture Placeholder 9">
            <a:extLst>
              <a:ext uri="{FF2B5EF4-FFF2-40B4-BE49-F238E27FC236}">
                <a16:creationId xmlns:a16="http://schemas.microsoft.com/office/drawing/2014/main" id="{4F988B55-7C73-F740-AAF7-547259C1D4BC}"/>
              </a:ext>
            </a:extLst>
          </p:cNvPr>
          <p:cNvSpPr>
            <a:spLocks noGrp="1"/>
          </p:cNvSpPr>
          <p:nvPr>
            <p:ph type="pic" sz="quarter" idx="11"/>
          </p:nvPr>
        </p:nvSpPr>
        <p:spPr>
          <a:xfrm>
            <a:off x="6112812" y="1728778"/>
            <a:ext cx="6079187" cy="5129222"/>
          </a:xfrm>
        </p:spPr>
        <p:txBody>
          <a:bodyPr/>
          <a:lstStyle/>
          <a:p>
            <a:endParaRPr lang="en-US"/>
          </a:p>
        </p:txBody>
      </p:sp>
      <p:sp>
        <p:nvSpPr>
          <p:cNvPr id="6" name="Rectangle 5">
            <a:extLst>
              <a:ext uri="{FF2B5EF4-FFF2-40B4-BE49-F238E27FC236}">
                <a16:creationId xmlns:a16="http://schemas.microsoft.com/office/drawing/2014/main" id="{4B0130D5-C286-8343-8017-5225BAF808C1}"/>
              </a:ext>
            </a:extLst>
          </p:cNvPr>
          <p:cNvSpPr/>
          <p:nvPr userDrawn="1"/>
        </p:nvSpPr>
        <p:spPr>
          <a:xfrm>
            <a:off x="0" y="2477"/>
            <a:ext cx="12191999" cy="17287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ooter Placeholder 2">
            <a:extLst>
              <a:ext uri="{FF2B5EF4-FFF2-40B4-BE49-F238E27FC236}">
                <a16:creationId xmlns:a16="http://schemas.microsoft.com/office/drawing/2014/main" id="{33F983ED-51BD-8243-A6D7-C504110FB55C}"/>
              </a:ext>
            </a:extLst>
          </p:cNvPr>
          <p:cNvSpPr>
            <a:spLocks noGrp="1"/>
          </p:cNvSpPr>
          <p:nvPr>
            <p:ph type="ftr" sz="quarter" idx="21"/>
          </p:nvPr>
        </p:nvSpPr>
        <p:spPr>
          <a:xfrm>
            <a:off x="2621591" y="6356350"/>
            <a:ext cx="3126096" cy="365125"/>
          </a:xfrm>
        </p:spPr>
        <p:txBody>
          <a:bodyPr/>
          <a:lstStyle>
            <a:lvl1pPr algn="r">
              <a:defRPr>
                <a:solidFill>
                  <a:schemeClr val="accent4"/>
                </a:solidFill>
                <a:latin typeface="+mn-lt"/>
              </a:defRPr>
            </a:lvl1pPr>
          </a:lstStyle>
          <a:p>
            <a:r>
              <a:rPr lang="en-US"/>
              <a:t>PITCH DECK</a:t>
            </a:r>
          </a:p>
        </p:txBody>
      </p:sp>
      <p:sp>
        <p:nvSpPr>
          <p:cNvPr id="24" name="Date Placeholder 3">
            <a:extLst>
              <a:ext uri="{FF2B5EF4-FFF2-40B4-BE49-F238E27FC236}">
                <a16:creationId xmlns:a16="http://schemas.microsoft.com/office/drawing/2014/main" id="{1A02D31A-236E-B349-AB3A-C908073D9DAB}"/>
              </a:ext>
            </a:extLst>
          </p:cNvPr>
          <p:cNvSpPr>
            <a:spLocks noGrp="1"/>
          </p:cNvSpPr>
          <p:nvPr>
            <p:ph type="dt" sz="half" idx="23"/>
          </p:nvPr>
        </p:nvSpPr>
        <p:spPr>
          <a:xfrm>
            <a:off x="10346790" y="6356350"/>
            <a:ext cx="1352293" cy="365125"/>
          </a:xfrm>
          <a:prstGeom prst="rect">
            <a:avLst/>
          </a:prstGeom>
        </p:spPr>
        <p:txBody>
          <a:bodyPr anchor="ctr"/>
          <a:lstStyle>
            <a:lvl1pPr algn="r">
              <a:defRPr sz="1200">
                <a:solidFill>
                  <a:schemeClr val="bg1"/>
                </a:solidFill>
                <a:latin typeface="+mn-lt"/>
              </a:defRPr>
            </a:lvl1pPr>
          </a:lstStyle>
          <a:p>
            <a:r>
              <a:rPr lang="en-US"/>
              <a:t>6/15/XX</a:t>
            </a:r>
          </a:p>
        </p:txBody>
      </p:sp>
      <p:sp>
        <p:nvSpPr>
          <p:cNvPr id="25" name="Slide Number Placeholder 5">
            <a:extLst>
              <a:ext uri="{FF2B5EF4-FFF2-40B4-BE49-F238E27FC236}">
                <a16:creationId xmlns:a16="http://schemas.microsoft.com/office/drawing/2014/main" id="{18069678-06F6-1A4D-888A-367029ED3D62}"/>
              </a:ext>
            </a:extLst>
          </p:cNvPr>
          <p:cNvSpPr>
            <a:spLocks noGrp="1"/>
          </p:cNvSpPr>
          <p:nvPr>
            <p:ph type="sldNum" sz="quarter" idx="4"/>
          </p:nvPr>
        </p:nvSpPr>
        <p:spPr>
          <a:xfrm>
            <a:off x="492917" y="6356350"/>
            <a:ext cx="1104900" cy="365125"/>
          </a:xfrm>
          <a:prstGeom prst="rect">
            <a:avLst/>
          </a:prstGeom>
        </p:spPr>
        <p:txBody>
          <a:bodyPr lIns="91440" anchor="ctr"/>
          <a:lstStyle>
            <a:lvl1pPr>
              <a:defRPr sz="1200">
                <a:solidFill>
                  <a:schemeClr val="accent4"/>
                </a:solidFill>
                <a:latin typeface="+mn-lt"/>
              </a:defRPr>
            </a:lvl1pPr>
          </a:lstStyle>
          <a:p>
            <a:fld id="{D156BFF5-A11A-234E-A308-E7366A28581C}" type="slidenum">
              <a:rPr lang="en-US" smtClean="0"/>
              <a:pPr/>
              <a:t>‹#›</a:t>
            </a:fld>
            <a:endParaRPr lang="en-US"/>
          </a:p>
        </p:txBody>
      </p:sp>
      <p:sp>
        <p:nvSpPr>
          <p:cNvPr id="26" name="Title 1">
            <a:extLst>
              <a:ext uri="{FF2B5EF4-FFF2-40B4-BE49-F238E27FC236}">
                <a16:creationId xmlns:a16="http://schemas.microsoft.com/office/drawing/2014/main" id="{C731EB5E-9894-5944-9BB4-C43DAD108F87}"/>
              </a:ext>
            </a:extLst>
          </p:cNvPr>
          <p:cNvSpPr>
            <a:spLocks noGrp="1"/>
          </p:cNvSpPr>
          <p:nvPr>
            <p:ph type="title"/>
          </p:nvPr>
        </p:nvSpPr>
        <p:spPr>
          <a:xfrm>
            <a:off x="492916" y="54864"/>
            <a:ext cx="11320272" cy="1673352"/>
          </a:xfrm>
        </p:spPr>
        <p:txBody>
          <a:bodyPr>
            <a:normAutofit/>
          </a:bodyPr>
          <a:lstStyle>
            <a:lvl1pPr>
              <a:defRPr sz="5400">
                <a:solidFill>
                  <a:schemeClr val="bg1"/>
                </a:solidFill>
                <a:latin typeface="+mj-lt"/>
              </a:defRPr>
            </a:lvl1pPr>
          </a:lstStyle>
          <a:p>
            <a:r>
              <a:rPr lang="en-US"/>
              <a:t>Click to edit Master title style</a:t>
            </a:r>
          </a:p>
        </p:txBody>
      </p:sp>
    </p:spTree>
    <p:extLst>
      <p:ext uri="{BB962C8B-B14F-4D97-AF65-F5344CB8AC3E}">
        <p14:creationId xmlns:p14="http://schemas.microsoft.com/office/powerpoint/2010/main" val="14769475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2">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4F988B55-7C73-F740-AAF7-547259C1D4BC}"/>
              </a:ext>
            </a:extLst>
          </p:cNvPr>
          <p:cNvSpPr>
            <a:spLocks noGrp="1"/>
          </p:cNvSpPr>
          <p:nvPr>
            <p:ph type="pic" sz="quarter" idx="11"/>
          </p:nvPr>
        </p:nvSpPr>
        <p:spPr>
          <a:xfrm>
            <a:off x="6092952" y="0"/>
            <a:ext cx="6099048" cy="5148634"/>
          </a:xfrm>
        </p:spPr>
        <p:txBody>
          <a:bodyPr/>
          <a:lstStyle>
            <a:lvl1pPr>
              <a:defRPr>
                <a:latin typeface="+mn-lt"/>
              </a:defRPr>
            </a:lvl1pPr>
          </a:lstStyle>
          <a:p>
            <a:endParaRPr lang="en-US"/>
          </a:p>
        </p:txBody>
      </p:sp>
      <p:sp>
        <p:nvSpPr>
          <p:cNvPr id="6" name="Rectangle 5">
            <a:extLst>
              <a:ext uri="{FF2B5EF4-FFF2-40B4-BE49-F238E27FC236}">
                <a16:creationId xmlns:a16="http://schemas.microsoft.com/office/drawing/2014/main" id="{4B0130D5-C286-8343-8017-5225BAF808C1}"/>
              </a:ext>
            </a:extLst>
          </p:cNvPr>
          <p:cNvSpPr/>
          <p:nvPr userDrawn="1"/>
        </p:nvSpPr>
        <p:spPr>
          <a:xfrm>
            <a:off x="6092952" y="5129225"/>
            <a:ext cx="6099048" cy="17287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13">
            <a:extLst>
              <a:ext uri="{FF2B5EF4-FFF2-40B4-BE49-F238E27FC236}">
                <a16:creationId xmlns:a16="http://schemas.microsoft.com/office/drawing/2014/main" id="{5DCE995A-F8D0-1445-A45D-6892D56C71AE}"/>
              </a:ext>
            </a:extLst>
          </p:cNvPr>
          <p:cNvSpPr>
            <a:spLocks noGrp="1"/>
          </p:cNvSpPr>
          <p:nvPr>
            <p:ph sz="quarter" idx="12"/>
          </p:nvPr>
        </p:nvSpPr>
        <p:spPr>
          <a:xfrm>
            <a:off x="492918" y="571500"/>
            <a:ext cx="5107118" cy="5563293"/>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Footer Placeholder 2">
            <a:extLst>
              <a:ext uri="{FF2B5EF4-FFF2-40B4-BE49-F238E27FC236}">
                <a16:creationId xmlns:a16="http://schemas.microsoft.com/office/drawing/2014/main" id="{33F983ED-51BD-8243-A6D7-C504110FB55C}"/>
              </a:ext>
            </a:extLst>
          </p:cNvPr>
          <p:cNvSpPr>
            <a:spLocks noGrp="1"/>
          </p:cNvSpPr>
          <p:nvPr>
            <p:ph type="ftr" sz="quarter" idx="21"/>
          </p:nvPr>
        </p:nvSpPr>
        <p:spPr>
          <a:xfrm>
            <a:off x="2621591" y="6356350"/>
            <a:ext cx="2978444" cy="365125"/>
          </a:xfrm>
        </p:spPr>
        <p:txBody>
          <a:bodyPr/>
          <a:lstStyle>
            <a:lvl1pPr algn="r">
              <a:defRPr>
                <a:solidFill>
                  <a:schemeClr val="accent4"/>
                </a:solidFill>
                <a:latin typeface="+mn-lt"/>
              </a:defRPr>
            </a:lvl1pPr>
          </a:lstStyle>
          <a:p>
            <a:r>
              <a:rPr lang="en-US"/>
              <a:t>PITCH DECK</a:t>
            </a:r>
          </a:p>
        </p:txBody>
      </p:sp>
      <p:sp>
        <p:nvSpPr>
          <p:cNvPr id="24" name="Date Placeholder 3">
            <a:extLst>
              <a:ext uri="{FF2B5EF4-FFF2-40B4-BE49-F238E27FC236}">
                <a16:creationId xmlns:a16="http://schemas.microsoft.com/office/drawing/2014/main" id="{1A02D31A-236E-B349-AB3A-C908073D9DAB}"/>
              </a:ext>
            </a:extLst>
          </p:cNvPr>
          <p:cNvSpPr>
            <a:spLocks noGrp="1"/>
          </p:cNvSpPr>
          <p:nvPr>
            <p:ph type="dt" sz="half" idx="23"/>
          </p:nvPr>
        </p:nvSpPr>
        <p:spPr>
          <a:xfrm>
            <a:off x="10346790" y="6356350"/>
            <a:ext cx="1367882" cy="365125"/>
          </a:xfrm>
          <a:prstGeom prst="rect">
            <a:avLst/>
          </a:prstGeom>
        </p:spPr>
        <p:txBody>
          <a:bodyPr anchor="ctr"/>
          <a:lstStyle>
            <a:lvl1pPr algn="r">
              <a:defRPr sz="1200">
                <a:solidFill>
                  <a:schemeClr val="bg1"/>
                </a:solidFill>
                <a:latin typeface="+mn-lt"/>
              </a:defRPr>
            </a:lvl1pPr>
          </a:lstStyle>
          <a:p>
            <a:r>
              <a:rPr lang="en-US"/>
              <a:t>6/15/XX</a:t>
            </a:r>
          </a:p>
        </p:txBody>
      </p:sp>
      <p:sp>
        <p:nvSpPr>
          <p:cNvPr id="26" name="Title 1">
            <a:extLst>
              <a:ext uri="{FF2B5EF4-FFF2-40B4-BE49-F238E27FC236}">
                <a16:creationId xmlns:a16="http://schemas.microsoft.com/office/drawing/2014/main" id="{C731EB5E-9894-5944-9BB4-C43DAD108F87}"/>
              </a:ext>
            </a:extLst>
          </p:cNvPr>
          <p:cNvSpPr>
            <a:spLocks noGrp="1"/>
          </p:cNvSpPr>
          <p:nvPr>
            <p:ph type="title"/>
          </p:nvPr>
        </p:nvSpPr>
        <p:spPr>
          <a:xfrm>
            <a:off x="6585869" y="5444373"/>
            <a:ext cx="4920583" cy="1143645"/>
          </a:xfrm>
        </p:spPr>
        <p:txBody>
          <a:bodyPr>
            <a:normAutofit/>
          </a:bodyPr>
          <a:lstStyle>
            <a:lvl1pPr>
              <a:defRPr sz="5400">
                <a:solidFill>
                  <a:schemeClr val="bg1"/>
                </a:solidFill>
                <a:latin typeface="+mj-lt"/>
              </a:defRPr>
            </a:lvl1pPr>
          </a:lstStyle>
          <a:p>
            <a:r>
              <a:rPr lang="en-US"/>
              <a:t>Click to edit Master title style</a:t>
            </a:r>
          </a:p>
        </p:txBody>
      </p:sp>
      <p:sp>
        <p:nvSpPr>
          <p:cNvPr id="28" name="Slide Number Placeholder 5">
            <a:extLst>
              <a:ext uri="{FF2B5EF4-FFF2-40B4-BE49-F238E27FC236}">
                <a16:creationId xmlns:a16="http://schemas.microsoft.com/office/drawing/2014/main" id="{666C3E51-41CC-A742-805A-C58485A764BF}"/>
              </a:ext>
            </a:extLst>
          </p:cNvPr>
          <p:cNvSpPr>
            <a:spLocks noGrp="1"/>
          </p:cNvSpPr>
          <p:nvPr>
            <p:ph type="sldNum" sz="quarter" idx="4"/>
          </p:nvPr>
        </p:nvSpPr>
        <p:spPr>
          <a:xfrm>
            <a:off x="492917" y="6356350"/>
            <a:ext cx="1104900" cy="365125"/>
          </a:xfrm>
          <a:prstGeom prst="rect">
            <a:avLst/>
          </a:prstGeom>
        </p:spPr>
        <p:txBody>
          <a:bodyPr lIns="91440" anchor="ctr"/>
          <a:lstStyle>
            <a:lvl1pPr>
              <a:defRPr sz="1200">
                <a:solidFill>
                  <a:schemeClr val="accent4"/>
                </a:solidFill>
                <a:latin typeface="+mn-lt"/>
              </a:defRPr>
            </a:lvl1pPr>
          </a:lstStyle>
          <a:p>
            <a:fld id="{D156BFF5-A11A-234E-A308-E7366A28581C}" type="slidenum">
              <a:rPr lang="en-US" smtClean="0"/>
              <a:pPr/>
              <a:t>‹#›</a:t>
            </a:fld>
            <a:endParaRPr lang="en-US"/>
          </a:p>
        </p:txBody>
      </p:sp>
    </p:spTree>
    <p:extLst>
      <p:ext uri="{BB962C8B-B14F-4D97-AF65-F5344CB8AC3E}">
        <p14:creationId xmlns:p14="http://schemas.microsoft.com/office/powerpoint/2010/main" val="42922371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Tex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44CFD71-0872-634C-A6AF-7F54FDCEFA8E}"/>
              </a:ext>
            </a:extLst>
          </p:cNvPr>
          <p:cNvSpPr>
            <a:spLocks noGrp="1"/>
          </p:cNvSpPr>
          <p:nvPr>
            <p:ph sz="quarter" idx="15"/>
          </p:nvPr>
        </p:nvSpPr>
        <p:spPr>
          <a:xfrm>
            <a:off x="3567949" y="3511296"/>
            <a:ext cx="2496312" cy="2153458"/>
          </a:xfrm>
        </p:spPr>
        <p:txBody>
          <a:bodyPr>
            <a:noAutofit/>
          </a:bodyPr>
          <a:lstStyle>
            <a:lvl1pPr marL="0" indent="0">
              <a:buNone/>
              <a:defRPr sz="1600" b="1">
                <a:solidFill>
                  <a:schemeClr val="bg2">
                    <a:lumMod val="75000"/>
                  </a:schemeClr>
                </a:solidFill>
                <a:latin typeface="+mn-lt"/>
              </a:defRPr>
            </a:lvl1pPr>
            <a:lvl2pPr marL="0" indent="0">
              <a:lnSpc>
                <a:spcPct val="100000"/>
              </a:lnSpc>
              <a:spcBef>
                <a:spcPts val="600"/>
              </a:spcBef>
              <a:buNone/>
              <a:defRPr sz="1600">
                <a:solidFill>
                  <a:schemeClr val="bg2">
                    <a:lumMod val="75000"/>
                  </a:schemeClr>
                </a:solidFill>
                <a:latin typeface="+mn-lt"/>
              </a:defRPr>
            </a:lvl2pPr>
            <a:lvl3pPr marL="914400" indent="0">
              <a:buNone/>
              <a:defRPr sz="1600">
                <a:solidFill>
                  <a:schemeClr val="bg2">
                    <a:lumMod val="75000"/>
                  </a:schemeClr>
                </a:solidFill>
                <a:latin typeface="+mn-lt"/>
              </a:defRPr>
            </a:lvl3pPr>
            <a:lvl4pPr marL="1371600" indent="0">
              <a:buNone/>
              <a:defRPr sz="1600">
                <a:solidFill>
                  <a:schemeClr val="bg2">
                    <a:lumMod val="75000"/>
                  </a:schemeClr>
                </a:solidFill>
                <a:latin typeface="+mn-lt"/>
              </a:defRPr>
            </a:lvl4pPr>
            <a:lvl5pPr marL="1828800" indent="0">
              <a:buNone/>
              <a:defRPr sz="1600">
                <a:solidFill>
                  <a:schemeClr val="bg2">
                    <a:lumMod val="75000"/>
                  </a:schemeClr>
                </a:solidFill>
                <a:latin typeface="+mn-lt"/>
              </a:defRPr>
            </a:lvl5pPr>
          </a:lstStyle>
          <a:p>
            <a:pPr lvl="0"/>
            <a:r>
              <a:rPr lang="en-US"/>
              <a:t>Click to edit Master text styles</a:t>
            </a:r>
          </a:p>
          <a:p>
            <a:pPr lvl="1"/>
            <a:r>
              <a:rPr lang="en-US"/>
              <a:t>Second level</a:t>
            </a:r>
          </a:p>
        </p:txBody>
      </p:sp>
      <p:sp>
        <p:nvSpPr>
          <p:cNvPr id="15" name="Content Placeholder 3">
            <a:extLst>
              <a:ext uri="{FF2B5EF4-FFF2-40B4-BE49-F238E27FC236}">
                <a16:creationId xmlns:a16="http://schemas.microsoft.com/office/drawing/2014/main" id="{4F6EC6B9-0C18-4FFF-B4F8-1ACEDDD207AB}"/>
              </a:ext>
            </a:extLst>
          </p:cNvPr>
          <p:cNvSpPr>
            <a:spLocks noGrp="1"/>
          </p:cNvSpPr>
          <p:nvPr>
            <p:ph sz="quarter" idx="25"/>
          </p:nvPr>
        </p:nvSpPr>
        <p:spPr>
          <a:xfrm>
            <a:off x="6453894" y="3511296"/>
            <a:ext cx="2615184" cy="2153458"/>
          </a:xfrm>
        </p:spPr>
        <p:txBody>
          <a:bodyPr>
            <a:noAutofit/>
          </a:bodyPr>
          <a:lstStyle>
            <a:lvl1pPr marL="0" indent="0">
              <a:buNone/>
              <a:defRPr sz="1600" b="1">
                <a:solidFill>
                  <a:schemeClr val="bg2">
                    <a:lumMod val="75000"/>
                  </a:schemeClr>
                </a:solidFill>
                <a:latin typeface="+mn-lt"/>
              </a:defRPr>
            </a:lvl1pPr>
            <a:lvl2pPr marL="0" indent="0">
              <a:lnSpc>
                <a:spcPct val="100000"/>
              </a:lnSpc>
              <a:spcBef>
                <a:spcPts val="600"/>
              </a:spcBef>
              <a:buNone/>
              <a:defRPr sz="1600">
                <a:solidFill>
                  <a:schemeClr val="bg2">
                    <a:lumMod val="75000"/>
                  </a:schemeClr>
                </a:solidFill>
                <a:latin typeface="+mn-lt"/>
              </a:defRPr>
            </a:lvl2pPr>
            <a:lvl3pPr marL="914400" indent="0">
              <a:buNone/>
              <a:defRPr sz="1600">
                <a:solidFill>
                  <a:schemeClr val="bg2">
                    <a:lumMod val="75000"/>
                  </a:schemeClr>
                </a:solidFill>
                <a:latin typeface="+mn-lt"/>
              </a:defRPr>
            </a:lvl3pPr>
            <a:lvl4pPr marL="1371600" indent="0">
              <a:buNone/>
              <a:defRPr sz="1600">
                <a:solidFill>
                  <a:schemeClr val="bg2">
                    <a:lumMod val="75000"/>
                  </a:schemeClr>
                </a:solidFill>
                <a:latin typeface="+mn-lt"/>
              </a:defRPr>
            </a:lvl4pPr>
            <a:lvl5pPr marL="1828800" indent="0">
              <a:buNone/>
              <a:defRPr sz="1600">
                <a:solidFill>
                  <a:schemeClr val="bg2">
                    <a:lumMod val="75000"/>
                  </a:schemeClr>
                </a:solidFill>
                <a:latin typeface="+mn-lt"/>
              </a:defRPr>
            </a:lvl5pPr>
          </a:lstStyle>
          <a:p>
            <a:pPr lvl="0"/>
            <a:r>
              <a:rPr lang="en-US"/>
              <a:t>Click to edit Master text styles</a:t>
            </a:r>
          </a:p>
          <a:p>
            <a:pPr lvl="1"/>
            <a:r>
              <a:rPr lang="en-US"/>
              <a:t>Second level</a:t>
            </a:r>
          </a:p>
        </p:txBody>
      </p:sp>
      <p:sp>
        <p:nvSpPr>
          <p:cNvPr id="16" name="Content Placeholder 3">
            <a:extLst>
              <a:ext uri="{FF2B5EF4-FFF2-40B4-BE49-F238E27FC236}">
                <a16:creationId xmlns:a16="http://schemas.microsoft.com/office/drawing/2014/main" id="{A6FEBE89-93F7-4338-9ECA-FE802D71979D}"/>
              </a:ext>
            </a:extLst>
          </p:cNvPr>
          <p:cNvSpPr>
            <a:spLocks noGrp="1"/>
          </p:cNvSpPr>
          <p:nvPr>
            <p:ph sz="quarter" idx="26"/>
          </p:nvPr>
        </p:nvSpPr>
        <p:spPr>
          <a:xfrm>
            <a:off x="9462038" y="3511296"/>
            <a:ext cx="2048256" cy="2153458"/>
          </a:xfrm>
        </p:spPr>
        <p:txBody>
          <a:bodyPr>
            <a:noAutofit/>
          </a:bodyPr>
          <a:lstStyle>
            <a:lvl1pPr marL="0" indent="0">
              <a:buNone/>
              <a:defRPr sz="1600" b="1">
                <a:solidFill>
                  <a:schemeClr val="bg2">
                    <a:lumMod val="75000"/>
                  </a:schemeClr>
                </a:solidFill>
                <a:latin typeface="+mn-lt"/>
              </a:defRPr>
            </a:lvl1pPr>
            <a:lvl2pPr marL="0" indent="0">
              <a:lnSpc>
                <a:spcPct val="100000"/>
              </a:lnSpc>
              <a:spcBef>
                <a:spcPts val="600"/>
              </a:spcBef>
              <a:buNone/>
              <a:defRPr sz="1600">
                <a:solidFill>
                  <a:schemeClr val="bg2">
                    <a:lumMod val="75000"/>
                  </a:schemeClr>
                </a:solidFill>
                <a:latin typeface="+mn-lt"/>
              </a:defRPr>
            </a:lvl2pPr>
            <a:lvl3pPr marL="914400" indent="0">
              <a:buNone/>
              <a:defRPr sz="1600">
                <a:solidFill>
                  <a:schemeClr val="bg2">
                    <a:lumMod val="75000"/>
                  </a:schemeClr>
                </a:solidFill>
                <a:latin typeface="+mn-lt"/>
              </a:defRPr>
            </a:lvl3pPr>
            <a:lvl4pPr marL="1371600" indent="0">
              <a:buNone/>
              <a:defRPr sz="1600">
                <a:solidFill>
                  <a:schemeClr val="bg2">
                    <a:lumMod val="75000"/>
                  </a:schemeClr>
                </a:solidFill>
                <a:latin typeface="+mn-lt"/>
              </a:defRPr>
            </a:lvl4pPr>
            <a:lvl5pPr marL="1828800" indent="0">
              <a:buNone/>
              <a:defRPr sz="1600">
                <a:solidFill>
                  <a:schemeClr val="bg2">
                    <a:lumMod val="75000"/>
                  </a:schemeClr>
                </a:solidFill>
                <a:latin typeface="+mn-lt"/>
              </a:defRPr>
            </a:lvl5pPr>
          </a:lstStyle>
          <a:p>
            <a:pPr lvl="0"/>
            <a:r>
              <a:rPr lang="en-US"/>
              <a:t>Click to edit Master text styles</a:t>
            </a:r>
          </a:p>
          <a:p>
            <a:pPr lvl="1"/>
            <a:r>
              <a:rPr lang="en-US"/>
              <a:t>Second level</a:t>
            </a:r>
          </a:p>
        </p:txBody>
      </p:sp>
      <p:sp>
        <p:nvSpPr>
          <p:cNvPr id="5" name="Picture Placeholder 4">
            <a:extLst>
              <a:ext uri="{FF2B5EF4-FFF2-40B4-BE49-F238E27FC236}">
                <a16:creationId xmlns:a16="http://schemas.microsoft.com/office/drawing/2014/main" id="{D8571E88-3094-421E-8A4A-03A36D2D24F9}"/>
              </a:ext>
            </a:extLst>
          </p:cNvPr>
          <p:cNvSpPr>
            <a:spLocks noGrp="1"/>
          </p:cNvSpPr>
          <p:nvPr>
            <p:ph type="pic" sz="quarter" idx="27"/>
          </p:nvPr>
        </p:nvSpPr>
        <p:spPr>
          <a:xfrm>
            <a:off x="3568700" y="2621592"/>
            <a:ext cx="730250" cy="731520"/>
          </a:xfrm>
        </p:spPr>
        <p:txBody>
          <a:bodyPr anchor="ctr">
            <a:normAutofit/>
          </a:bodyPr>
          <a:lstStyle>
            <a:lvl1pPr marL="0" indent="0" algn="ctr">
              <a:buNone/>
              <a:defRPr sz="900"/>
            </a:lvl1pPr>
          </a:lstStyle>
          <a:p>
            <a:endParaRPr lang="en-US"/>
          </a:p>
        </p:txBody>
      </p:sp>
      <p:sp>
        <p:nvSpPr>
          <p:cNvPr id="19" name="Picture Placeholder 4">
            <a:extLst>
              <a:ext uri="{FF2B5EF4-FFF2-40B4-BE49-F238E27FC236}">
                <a16:creationId xmlns:a16="http://schemas.microsoft.com/office/drawing/2014/main" id="{B7B08329-0C23-4838-8FA8-51FDF6A8FEAC}"/>
              </a:ext>
            </a:extLst>
          </p:cNvPr>
          <p:cNvSpPr>
            <a:spLocks noGrp="1"/>
          </p:cNvSpPr>
          <p:nvPr>
            <p:ph type="pic" sz="quarter" idx="28"/>
          </p:nvPr>
        </p:nvSpPr>
        <p:spPr>
          <a:xfrm>
            <a:off x="6453894" y="2621592"/>
            <a:ext cx="730250" cy="731520"/>
          </a:xfrm>
        </p:spPr>
        <p:txBody>
          <a:bodyPr anchor="ctr">
            <a:normAutofit/>
          </a:bodyPr>
          <a:lstStyle>
            <a:lvl1pPr marL="0" indent="0" algn="ctr">
              <a:buNone/>
              <a:defRPr sz="900"/>
            </a:lvl1pPr>
          </a:lstStyle>
          <a:p>
            <a:endParaRPr lang="en-US"/>
          </a:p>
        </p:txBody>
      </p:sp>
      <p:sp>
        <p:nvSpPr>
          <p:cNvPr id="20" name="Picture Placeholder 4">
            <a:extLst>
              <a:ext uri="{FF2B5EF4-FFF2-40B4-BE49-F238E27FC236}">
                <a16:creationId xmlns:a16="http://schemas.microsoft.com/office/drawing/2014/main" id="{AE0FE560-C868-4602-8298-A6BD06C5EAA2}"/>
              </a:ext>
            </a:extLst>
          </p:cNvPr>
          <p:cNvSpPr>
            <a:spLocks noGrp="1"/>
          </p:cNvSpPr>
          <p:nvPr>
            <p:ph type="pic" sz="quarter" idx="29"/>
          </p:nvPr>
        </p:nvSpPr>
        <p:spPr>
          <a:xfrm>
            <a:off x="9468915" y="2621592"/>
            <a:ext cx="730250" cy="731520"/>
          </a:xfrm>
        </p:spPr>
        <p:txBody>
          <a:bodyPr anchor="ctr">
            <a:normAutofit/>
          </a:bodyPr>
          <a:lstStyle>
            <a:lvl1pPr marL="0" indent="0" algn="ctr">
              <a:buNone/>
              <a:defRPr sz="900"/>
            </a:lvl1pPr>
          </a:lstStyle>
          <a:p>
            <a:endParaRPr lang="en-US"/>
          </a:p>
        </p:txBody>
      </p:sp>
      <p:sp>
        <p:nvSpPr>
          <p:cNvPr id="3" name="Picture Placeholder 2">
            <a:extLst>
              <a:ext uri="{FF2B5EF4-FFF2-40B4-BE49-F238E27FC236}">
                <a16:creationId xmlns:a16="http://schemas.microsoft.com/office/drawing/2014/main" id="{53B9C028-F330-3240-A65B-06CDCADC1AF6}"/>
              </a:ext>
            </a:extLst>
          </p:cNvPr>
          <p:cNvSpPr>
            <a:spLocks noGrp="1"/>
          </p:cNvSpPr>
          <p:nvPr>
            <p:ph type="pic" sz="quarter" idx="24"/>
          </p:nvPr>
        </p:nvSpPr>
        <p:spPr>
          <a:xfrm>
            <a:off x="0" y="0"/>
            <a:ext cx="3044952" cy="6858000"/>
          </a:xfrm>
        </p:spPr>
        <p:txBody>
          <a:bodyPr/>
          <a:lstStyle>
            <a:lvl1pPr>
              <a:defRPr>
                <a:latin typeface="+mn-lt"/>
              </a:defRPr>
            </a:lvl1pPr>
          </a:lstStyle>
          <a:p>
            <a:endParaRPr lang="en-US"/>
          </a:p>
        </p:txBody>
      </p:sp>
      <p:sp>
        <p:nvSpPr>
          <p:cNvPr id="8" name="Footer Placeholder 4">
            <a:extLst>
              <a:ext uri="{FF2B5EF4-FFF2-40B4-BE49-F238E27FC236}">
                <a16:creationId xmlns:a16="http://schemas.microsoft.com/office/drawing/2014/main" id="{34B2EA3C-9C79-2245-A7B7-ACCA615B51CD}"/>
              </a:ext>
            </a:extLst>
          </p:cNvPr>
          <p:cNvSpPr>
            <a:spLocks noGrp="1"/>
          </p:cNvSpPr>
          <p:nvPr>
            <p:ph type="ftr" sz="quarter" idx="3"/>
          </p:nvPr>
        </p:nvSpPr>
        <p:spPr>
          <a:xfrm>
            <a:off x="3567948" y="6356350"/>
            <a:ext cx="2649255" cy="365125"/>
          </a:xfrm>
          <a:prstGeom prst="rect">
            <a:avLst/>
          </a:prstGeom>
        </p:spPr>
        <p:txBody>
          <a:bodyPr vert="horz" lIns="91440" tIns="45720" rIns="91440" bIns="45720" rtlCol="0" anchor="ctr"/>
          <a:lstStyle>
            <a:lvl1pPr algn="l">
              <a:defRPr sz="1200">
                <a:solidFill>
                  <a:schemeClr val="accent4"/>
                </a:solidFill>
                <a:latin typeface="+mn-lt"/>
              </a:defRPr>
            </a:lvl1pPr>
          </a:lstStyle>
          <a:p>
            <a:r>
              <a:rPr lang="en-US"/>
              <a:t>PITCH DECK</a:t>
            </a:r>
          </a:p>
        </p:txBody>
      </p:sp>
      <p:sp>
        <p:nvSpPr>
          <p:cNvPr id="28" name="Slide Number Placeholder 5">
            <a:extLst>
              <a:ext uri="{FF2B5EF4-FFF2-40B4-BE49-F238E27FC236}">
                <a16:creationId xmlns:a16="http://schemas.microsoft.com/office/drawing/2014/main" id="{98BA37BA-03A2-5C4E-82D5-3B9439F61FDC}"/>
              </a:ext>
            </a:extLst>
          </p:cNvPr>
          <p:cNvSpPr>
            <a:spLocks noGrp="1"/>
          </p:cNvSpPr>
          <p:nvPr>
            <p:ph type="sldNum" sz="quarter" idx="4"/>
          </p:nvPr>
        </p:nvSpPr>
        <p:spPr>
          <a:xfrm>
            <a:off x="492917" y="6356350"/>
            <a:ext cx="1104900" cy="365125"/>
          </a:xfrm>
          <a:prstGeom prst="rect">
            <a:avLst/>
          </a:prstGeom>
        </p:spPr>
        <p:txBody>
          <a:bodyPr lIns="91440" anchor="ctr"/>
          <a:lstStyle>
            <a:lvl1pPr>
              <a:defRPr sz="1200">
                <a:solidFill>
                  <a:schemeClr val="bg1"/>
                </a:solidFill>
                <a:latin typeface="+mn-lt"/>
              </a:defRPr>
            </a:lvl1pPr>
          </a:lstStyle>
          <a:p>
            <a:fld id="{D156BFF5-A11A-234E-A308-E7366A28581C}" type="slidenum">
              <a:rPr lang="en-US" smtClean="0"/>
              <a:pPr/>
              <a:t>‹#›</a:t>
            </a:fld>
            <a:endParaRPr lang="en-US"/>
          </a:p>
        </p:txBody>
      </p:sp>
      <p:sp>
        <p:nvSpPr>
          <p:cNvPr id="30" name="Date Placeholder 3">
            <a:extLst>
              <a:ext uri="{FF2B5EF4-FFF2-40B4-BE49-F238E27FC236}">
                <a16:creationId xmlns:a16="http://schemas.microsoft.com/office/drawing/2014/main" id="{0A178069-B4D4-2D45-ABBC-CC29947FE3F0}"/>
              </a:ext>
            </a:extLst>
          </p:cNvPr>
          <p:cNvSpPr>
            <a:spLocks noGrp="1"/>
          </p:cNvSpPr>
          <p:nvPr>
            <p:ph type="dt" sz="half" idx="23"/>
          </p:nvPr>
        </p:nvSpPr>
        <p:spPr>
          <a:xfrm>
            <a:off x="10285388" y="6356350"/>
            <a:ext cx="1429284" cy="365125"/>
          </a:xfrm>
          <a:prstGeom prst="rect">
            <a:avLst/>
          </a:prstGeom>
        </p:spPr>
        <p:txBody>
          <a:bodyPr anchor="ctr"/>
          <a:lstStyle>
            <a:lvl1pPr algn="r">
              <a:defRPr sz="1200">
                <a:solidFill>
                  <a:schemeClr val="accent4"/>
                </a:solidFill>
                <a:latin typeface="+mn-lt"/>
              </a:defRPr>
            </a:lvl1pPr>
          </a:lstStyle>
          <a:p>
            <a:r>
              <a:rPr lang="en-US"/>
              <a:t>6/15/XX</a:t>
            </a:r>
          </a:p>
        </p:txBody>
      </p:sp>
      <p:sp>
        <p:nvSpPr>
          <p:cNvPr id="34" name="Title 1">
            <a:extLst>
              <a:ext uri="{FF2B5EF4-FFF2-40B4-BE49-F238E27FC236}">
                <a16:creationId xmlns:a16="http://schemas.microsoft.com/office/drawing/2014/main" id="{2924316E-D172-EC4E-A6A7-6AA19A58DEDF}"/>
              </a:ext>
            </a:extLst>
          </p:cNvPr>
          <p:cNvSpPr>
            <a:spLocks noGrp="1"/>
          </p:cNvSpPr>
          <p:nvPr>
            <p:ph type="title"/>
          </p:nvPr>
        </p:nvSpPr>
        <p:spPr>
          <a:xfrm>
            <a:off x="3567948" y="365125"/>
            <a:ext cx="8146724" cy="1143645"/>
          </a:xfrm>
        </p:spPr>
        <p:txBody>
          <a:bodyPr>
            <a:normAutofit/>
          </a:bodyPr>
          <a:lstStyle>
            <a:lvl1pPr>
              <a:defRPr sz="5400">
                <a:solidFill>
                  <a:schemeClr val="accent3">
                    <a:lumMod val="75000"/>
                  </a:schemeClr>
                </a:solidFill>
                <a:latin typeface="+mj-lt"/>
              </a:defRPr>
            </a:lvl1pPr>
          </a:lstStyle>
          <a:p>
            <a:r>
              <a:rPr lang="en-US"/>
              <a:t>Click to edit Master title style</a:t>
            </a:r>
          </a:p>
        </p:txBody>
      </p:sp>
      <p:sp>
        <p:nvSpPr>
          <p:cNvPr id="35" name="Text Placeholder 16">
            <a:extLst>
              <a:ext uri="{FF2B5EF4-FFF2-40B4-BE49-F238E27FC236}">
                <a16:creationId xmlns:a16="http://schemas.microsoft.com/office/drawing/2014/main" id="{0B629AF4-134C-4748-A752-1763CA6208C9}"/>
              </a:ext>
            </a:extLst>
          </p:cNvPr>
          <p:cNvSpPr>
            <a:spLocks noGrp="1"/>
          </p:cNvSpPr>
          <p:nvPr>
            <p:ph type="body" sz="quarter" idx="14" hasCustomPrompt="1"/>
          </p:nvPr>
        </p:nvSpPr>
        <p:spPr>
          <a:xfrm>
            <a:off x="3567948" y="1316736"/>
            <a:ext cx="8146724" cy="649435"/>
          </a:xfrm>
        </p:spPr>
        <p:txBody>
          <a:bodyPr anchor="ctr" anchorCtr="0">
            <a:normAutofit/>
          </a:bodyPr>
          <a:lstStyle>
            <a:lvl1pPr marL="0" indent="0" algn="l">
              <a:buNone/>
              <a:defRPr sz="2400">
                <a:solidFill>
                  <a:schemeClr val="accent3">
                    <a:lumMod val="75000"/>
                  </a:schemeClr>
                </a:solidFill>
                <a:latin typeface="+mn-lt"/>
              </a:defRPr>
            </a:lvl1pPr>
            <a:lvl2pPr marL="457200" indent="0" algn="ctr">
              <a:buNone/>
              <a:defRPr>
                <a:solidFill>
                  <a:schemeClr val="bg1"/>
                </a:solidFill>
                <a:latin typeface="Avenir Next LT Pro" panose="020B0504020202020204" pitchFamily="34" charset="77"/>
              </a:defRPr>
            </a:lvl2pPr>
            <a:lvl3pPr marL="914400" indent="0" algn="ctr">
              <a:buNone/>
              <a:defRPr>
                <a:solidFill>
                  <a:schemeClr val="bg1"/>
                </a:solidFill>
                <a:latin typeface="Avenir Next LT Pro" panose="020B0504020202020204" pitchFamily="34" charset="77"/>
              </a:defRPr>
            </a:lvl3pPr>
            <a:lvl4pPr marL="1371600" indent="0" algn="ctr">
              <a:buNone/>
              <a:defRPr>
                <a:solidFill>
                  <a:schemeClr val="bg1"/>
                </a:solidFill>
                <a:latin typeface="Avenir Next LT Pro" panose="020B0504020202020204" pitchFamily="34" charset="77"/>
              </a:defRPr>
            </a:lvl4pPr>
            <a:lvl5pPr marL="1828800" indent="0" algn="ctr">
              <a:buNone/>
              <a:defRPr>
                <a:solidFill>
                  <a:schemeClr val="bg1"/>
                </a:solidFill>
                <a:latin typeface="Avenir Next LT Pro" panose="020B0504020202020204" pitchFamily="34" charset="77"/>
              </a:defRPr>
            </a:lvl5pPr>
          </a:lstStyle>
          <a:p>
            <a:pPr lvl="0"/>
            <a:r>
              <a:rPr lang="en-US"/>
              <a:t>Click to edit master text styles</a:t>
            </a:r>
          </a:p>
        </p:txBody>
      </p:sp>
    </p:spTree>
    <p:extLst>
      <p:ext uri="{BB962C8B-B14F-4D97-AF65-F5344CB8AC3E}">
        <p14:creationId xmlns:p14="http://schemas.microsoft.com/office/powerpoint/2010/main" val="42178946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D3B8D75-6B10-9447-B5A5-915564B149B8}"/>
              </a:ext>
            </a:extLst>
          </p:cNvPr>
          <p:cNvSpPr>
            <a:spLocks noGrp="1"/>
          </p:cNvSpPr>
          <p:nvPr>
            <p:ph type="pic" sz="quarter" idx="10"/>
          </p:nvPr>
        </p:nvSpPr>
        <p:spPr>
          <a:xfrm>
            <a:off x="603504" y="2361606"/>
            <a:ext cx="2276856" cy="2260600"/>
          </a:xfrm>
        </p:spPr>
        <p:txBody>
          <a:bodyPr/>
          <a:lstStyle>
            <a:lvl1pPr>
              <a:defRPr>
                <a:latin typeface="+mn-lt"/>
              </a:defRPr>
            </a:lvl1pPr>
          </a:lstStyle>
          <a:p>
            <a:endParaRPr lang="en-US"/>
          </a:p>
        </p:txBody>
      </p:sp>
      <p:sp>
        <p:nvSpPr>
          <p:cNvPr id="8" name="Picture Placeholder 6">
            <a:extLst>
              <a:ext uri="{FF2B5EF4-FFF2-40B4-BE49-F238E27FC236}">
                <a16:creationId xmlns:a16="http://schemas.microsoft.com/office/drawing/2014/main" id="{72705F2C-1825-0440-83D2-2EE05E0D06F4}"/>
              </a:ext>
            </a:extLst>
          </p:cNvPr>
          <p:cNvSpPr>
            <a:spLocks noGrp="1"/>
          </p:cNvSpPr>
          <p:nvPr>
            <p:ph type="pic" sz="quarter" idx="11"/>
          </p:nvPr>
        </p:nvSpPr>
        <p:spPr>
          <a:xfrm>
            <a:off x="3511296" y="2361606"/>
            <a:ext cx="2276856" cy="2260600"/>
          </a:xfrm>
        </p:spPr>
        <p:txBody>
          <a:bodyPr/>
          <a:lstStyle>
            <a:lvl1pPr>
              <a:defRPr>
                <a:latin typeface="+mn-lt"/>
              </a:defRPr>
            </a:lvl1pPr>
          </a:lstStyle>
          <a:p>
            <a:endParaRPr lang="en-US"/>
          </a:p>
        </p:txBody>
      </p:sp>
      <p:sp>
        <p:nvSpPr>
          <p:cNvPr id="9" name="Picture Placeholder 6">
            <a:extLst>
              <a:ext uri="{FF2B5EF4-FFF2-40B4-BE49-F238E27FC236}">
                <a16:creationId xmlns:a16="http://schemas.microsoft.com/office/drawing/2014/main" id="{15278A30-5578-C142-9C42-1BC018A28216}"/>
              </a:ext>
            </a:extLst>
          </p:cNvPr>
          <p:cNvSpPr>
            <a:spLocks noGrp="1"/>
          </p:cNvSpPr>
          <p:nvPr>
            <p:ph type="pic" sz="quarter" idx="12"/>
          </p:nvPr>
        </p:nvSpPr>
        <p:spPr>
          <a:xfrm>
            <a:off x="6437376" y="2361606"/>
            <a:ext cx="2276856" cy="2260600"/>
          </a:xfrm>
        </p:spPr>
        <p:txBody>
          <a:bodyPr/>
          <a:lstStyle>
            <a:lvl1pPr>
              <a:defRPr>
                <a:latin typeface="+mn-lt"/>
              </a:defRPr>
            </a:lvl1pPr>
          </a:lstStyle>
          <a:p>
            <a:endParaRPr lang="en-US"/>
          </a:p>
        </p:txBody>
      </p:sp>
      <p:sp>
        <p:nvSpPr>
          <p:cNvPr id="10" name="Picture Placeholder 6">
            <a:extLst>
              <a:ext uri="{FF2B5EF4-FFF2-40B4-BE49-F238E27FC236}">
                <a16:creationId xmlns:a16="http://schemas.microsoft.com/office/drawing/2014/main" id="{37643B00-2ED4-E345-970A-099755FD3F4B}"/>
              </a:ext>
            </a:extLst>
          </p:cNvPr>
          <p:cNvSpPr>
            <a:spLocks noGrp="1"/>
          </p:cNvSpPr>
          <p:nvPr>
            <p:ph type="pic" sz="quarter" idx="13"/>
          </p:nvPr>
        </p:nvSpPr>
        <p:spPr>
          <a:xfrm>
            <a:off x="9381744" y="2361606"/>
            <a:ext cx="2276856" cy="2260600"/>
          </a:xfrm>
        </p:spPr>
        <p:txBody>
          <a:bodyPr/>
          <a:lstStyle>
            <a:lvl1pPr>
              <a:defRPr>
                <a:latin typeface="+mn-lt"/>
              </a:defRPr>
            </a:lvl1pPr>
          </a:lstStyle>
          <a:p>
            <a:endParaRPr lang="en-US"/>
          </a:p>
        </p:txBody>
      </p:sp>
      <p:sp>
        <p:nvSpPr>
          <p:cNvPr id="18" name="Text Placeholder 17">
            <a:extLst>
              <a:ext uri="{FF2B5EF4-FFF2-40B4-BE49-F238E27FC236}">
                <a16:creationId xmlns:a16="http://schemas.microsoft.com/office/drawing/2014/main" id="{203C2A7B-004A-6944-9A08-8A5A14288742}"/>
              </a:ext>
            </a:extLst>
          </p:cNvPr>
          <p:cNvSpPr>
            <a:spLocks noGrp="1"/>
          </p:cNvSpPr>
          <p:nvPr>
            <p:ph type="body" sz="quarter" idx="14" hasCustomPrompt="1"/>
          </p:nvPr>
        </p:nvSpPr>
        <p:spPr>
          <a:xfrm>
            <a:off x="603504" y="4764024"/>
            <a:ext cx="2347067" cy="274320"/>
          </a:xfrm>
        </p:spPr>
        <p:txBody>
          <a:bodyPr lIns="0" anchor="ctr" anchorCtr="0">
            <a:noAutofit/>
          </a:bodyPr>
          <a:lstStyle>
            <a:lvl1pPr marL="0" indent="0" algn="l">
              <a:buNone/>
              <a:defRPr sz="1400" b="1">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19" name="Text Placeholder 17">
            <a:extLst>
              <a:ext uri="{FF2B5EF4-FFF2-40B4-BE49-F238E27FC236}">
                <a16:creationId xmlns:a16="http://schemas.microsoft.com/office/drawing/2014/main" id="{6EF996A9-9D54-1B4A-AD33-90E32A3ABD05}"/>
              </a:ext>
            </a:extLst>
          </p:cNvPr>
          <p:cNvSpPr>
            <a:spLocks noGrp="1"/>
          </p:cNvSpPr>
          <p:nvPr>
            <p:ph type="body" sz="quarter" idx="15" hasCustomPrompt="1"/>
          </p:nvPr>
        </p:nvSpPr>
        <p:spPr>
          <a:xfrm>
            <a:off x="603504" y="5026714"/>
            <a:ext cx="2347067" cy="274320"/>
          </a:xfrm>
        </p:spPr>
        <p:txBody>
          <a:bodyPr lIns="0">
            <a:noAutofit/>
          </a:bodyPr>
          <a:lstStyle>
            <a:lvl1pPr marL="0" indent="0" algn="l">
              <a:lnSpc>
                <a:spcPct val="100000"/>
              </a:lnSpc>
              <a:buNone/>
              <a:defRPr sz="1400">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20" name="Text Placeholder 17">
            <a:extLst>
              <a:ext uri="{FF2B5EF4-FFF2-40B4-BE49-F238E27FC236}">
                <a16:creationId xmlns:a16="http://schemas.microsoft.com/office/drawing/2014/main" id="{76FA6F28-6734-0347-851C-F4834CE1DF6F}"/>
              </a:ext>
            </a:extLst>
          </p:cNvPr>
          <p:cNvSpPr>
            <a:spLocks noGrp="1"/>
          </p:cNvSpPr>
          <p:nvPr>
            <p:ph type="body" sz="quarter" idx="16" hasCustomPrompt="1"/>
          </p:nvPr>
        </p:nvSpPr>
        <p:spPr>
          <a:xfrm>
            <a:off x="3511296" y="4764024"/>
            <a:ext cx="2347067" cy="274320"/>
          </a:xfrm>
        </p:spPr>
        <p:txBody>
          <a:bodyPr lIns="0" anchor="ctr" anchorCtr="0">
            <a:noAutofit/>
          </a:bodyPr>
          <a:lstStyle>
            <a:lvl1pPr marL="0" indent="0" algn="l">
              <a:buNone/>
              <a:defRPr sz="1400" b="1">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21" name="Text Placeholder 17">
            <a:extLst>
              <a:ext uri="{FF2B5EF4-FFF2-40B4-BE49-F238E27FC236}">
                <a16:creationId xmlns:a16="http://schemas.microsoft.com/office/drawing/2014/main" id="{4271280C-64AE-AD4D-AB89-068820A665CC}"/>
              </a:ext>
            </a:extLst>
          </p:cNvPr>
          <p:cNvSpPr>
            <a:spLocks noGrp="1"/>
          </p:cNvSpPr>
          <p:nvPr>
            <p:ph type="body" sz="quarter" idx="17" hasCustomPrompt="1"/>
          </p:nvPr>
        </p:nvSpPr>
        <p:spPr>
          <a:xfrm>
            <a:off x="3511296" y="5026714"/>
            <a:ext cx="2347067" cy="274320"/>
          </a:xfrm>
        </p:spPr>
        <p:txBody>
          <a:bodyPr lIns="0">
            <a:noAutofit/>
          </a:bodyPr>
          <a:lstStyle>
            <a:lvl1pPr marL="0" indent="0" algn="l">
              <a:lnSpc>
                <a:spcPct val="100000"/>
              </a:lnSpc>
              <a:buNone/>
              <a:defRPr sz="1400">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22" name="Text Placeholder 17">
            <a:extLst>
              <a:ext uri="{FF2B5EF4-FFF2-40B4-BE49-F238E27FC236}">
                <a16:creationId xmlns:a16="http://schemas.microsoft.com/office/drawing/2014/main" id="{43EC4F5D-6060-D44A-AA11-7D91B388F91F}"/>
              </a:ext>
            </a:extLst>
          </p:cNvPr>
          <p:cNvSpPr>
            <a:spLocks noGrp="1"/>
          </p:cNvSpPr>
          <p:nvPr>
            <p:ph type="body" sz="quarter" idx="18" hasCustomPrompt="1"/>
          </p:nvPr>
        </p:nvSpPr>
        <p:spPr>
          <a:xfrm>
            <a:off x="6437376" y="4764024"/>
            <a:ext cx="2331720" cy="274320"/>
          </a:xfrm>
        </p:spPr>
        <p:txBody>
          <a:bodyPr lIns="0" anchor="ctr" anchorCtr="0">
            <a:noAutofit/>
          </a:bodyPr>
          <a:lstStyle>
            <a:lvl1pPr marL="0" indent="0" algn="l">
              <a:buNone/>
              <a:defRPr sz="1400" b="1">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23" name="Text Placeholder 17">
            <a:extLst>
              <a:ext uri="{FF2B5EF4-FFF2-40B4-BE49-F238E27FC236}">
                <a16:creationId xmlns:a16="http://schemas.microsoft.com/office/drawing/2014/main" id="{383FAE66-0948-F840-B835-8C2A2BFD9BCC}"/>
              </a:ext>
            </a:extLst>
          </p:cNvPr>
          <p:cNvSpPr>
            <a:spLocks noGrp="1"/>
          </p:cNvSpPr>
          <p:nvPr>
            <p:ph type="body" sz="quarter" idx="19" hasCustomPrompt="1"/>
          </p:nvPr>
        </p:nvSpPr>
        <p:spPr>
          <a:xfrm>
            <a:off x="6437376" y="5026714"/>
            <a:ext cx="2331720" cy="274320"/>
          </a:xfrm>
        </p:spPr>
        <p:txBody>
          <a:bodyPr lIns="0">
            <a:noAutofit/>
          </a:bodyPr>
          <a:lstStyle>
            <a:lvl1pPr marL="0" indent="0" algn="l">
              <a:lnSpc>
                <a:spcPct val="100000"/>
              </a:lnSpc>
              <a:buNone/>
              <a:defRPr sz="1400">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24" name="Text Placeholder 17">
            <a:extLst>
              <a:ext uri="{FF2B5EF4-FFF2-40B4-BE49-F238E27FC236}">
                <a16:creationId xmlns:a16="http://schemas.microsoft.com/office/drawing/2014/main" id="{D50DA907-6313-0542-99CF-7EAEA36FEBDC}"/>
              </a:ext>
            </a:extLst>
          </p:cNvPr>
          <p:cNvSpPr>
            <a:spLocks noGrp="1"/>
          </p:cNvSpPr>
          <p:nvPr>
            <p:ph type="body" sz="quarter" idx="20" hasCustomPrompt="1"/>
          </p:nvPr>
        </p:nvSpPr>
        <p:spPr>
          <a:xfrm>
            <a:off x="9381744" y="4764024"/>
            <a:ext cx="2332882" cy="274320"/>
          </a:xfrm>
        </p:spPr>
        <p:txBody>
          <a:bodyPr lIns="0" anchor="ctr" anchorCtr="0">
            <a:noAutofit/>
          </a:bodyPr>
          <a:lstStyle>
            <a:lvl1pPr marL="0" indent="0" algn="l">
              <a:buNone/>
              <a:defRPr sz="1400" b="1">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25" name="Text Placeholder 17">
            <a:extLst>
              <a:ext uri="{FF2B5EF4-FFF2-40B4-BE49-F238E27FC236}">
                <a16:creationId xmlns:a16="http://schemas.microsoft.com/office/drawing/2014/main" id="{E629D646-8650-0249-9329-D5B08275500B}"/>
              </a:ext>
            </a:extLst>
          </p:cNvPr>
          <p:cNvSpPr>
            <a:spLocks noGrp="1"/>
          </p:cNvSpPr>
          <p:nvPr>
            <p:ph type="body" sz="quarter" idx="21" hasCustomPrompt="1"/>
          </p:nvPr>
        </p:nvSpPr>
        <p:spPr>
          <a:xfrm>
            <a:off x="9381744" y="5026714"/>
            <a:ext cx="2332882" cy="274320"/>
          </a:xfrm>
        </p:spPr>
        <p:txBody>
          <a:bodyPr lIns="0">
            <a:noAutofit/>
          </a:bodyPr>
          <a:lstStyle>
            <a:lvl1pPr marL="0" indent="0" algn="l">
              <a:lnSpc>
                <a:spcPct val="100000"/>
              </a:lnSpc>
              <a:buNone/>
              <a:defRPr sz="1400">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29" name="Rectangle 28">
            <a:extLst>
              <a:ext uri="{FF2B5EF4-FFF2-40B4-BE49-F238E27FC236}">
                <a16:creationId xmlns:a16="http://schemas.microsoft.com/office/drawing/2014/main" id="{B12E59B1-A6F6-694C-A6E9-74D1D17DFAA8}"/>
              </a:ext>
            </a:extLst>
          </p:cNvPr>
          <p:cNvSpPr/>
          <p:nvPr userDrawn="1"/>
        </p:nvSpPr>
        <p:spPr>
          <a:xfrm>
            <a:off x="-5326" y="0"/>
            <a:ext cx="12208042" cy="17282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ooter Placeholder 2">
            <a:extLst>
              <a:ext uri="{FF2B5EF4-FFF2-40B4-BE49-F238E27FC236}">
                <a16:creationId xmlns:a16="http://schemas.microsoft.com/office/drawing/2014/main" id="{012CB6C2-8938-6442-8261-95818D6B720D}"/>
              </a:ext>
            </a:extLst>
          </p:cNvPr>
          <p:cNvSpPr>
            <a:spLocks noGrp="1"/>
          </p:cNvSpPr>
          <p:nvPr>
            <p:ph type="ftr" sz="quarter" idx="22"/>
          </p:nvPr>
        </p:nvSpPr>
        <p:spPr>
          <a:xfrm>
            <a:off x="4038600" y="6356350"/>
            <a:ext cx="4114800" cy="365125"/>
          </a:xfrm>
        </p:spPr>
        <p:txBody>
          <a:bodyPr/>
          <a:lstStyle>
            <a:lvl1pPr algn="ctr">
              <a:defRPr>
                <a:solidFill>
                  <a:schemeClr val="accent4"/>
                </a:solidFill>
                <a:latin typeface="+mn-lt"/>
              </a:defRPr>
            </a:lvl1pPr>
          </a:lstStyle>
          <a:p>
            <a:r>
              <a:rPr lang="en-US"/>
              <a:t>PITCH DECK</a:t>
            </a:r>
          </a:p>
        </p:txBody>
      </p:sp>
      <p:sp>
        <p:nvSpPr>
          <p:cNvPr id="39" name="Date Placeholder 3">
            <a:extLst>
              <a:ext uri="{FF2B5EF4-FFF2-40B4-BE49-F238E27FC236}">
                <a16:creationId xmlns:a16="http://schemas.microsoft.com/office/drawing/2014/main" id="{A85C6B76-F9A5-5F42-9C52-6FB7B7784141}"/>
              </a:ext>
            </a:extLst>
          </p:cNvPr>
          <p:cNvSpPr>
            <a:spLocks noGrp="1"/>
          </p:cNvSpPr>
          <p:nvPr>
            <p:ph type="dt" sz="half" idx="23"/>
          </p:nvPr>
        </p:nvSpPr>
        <p:spPr>
          <a:xfrm>
            <a:off x="10285388" y="6356350"/>
            <a:ext cx="1429283" cy="365125"/>
          </a:xfrm>
          <a:prstGeom prst="rect">
            <a:avLst/>
          </a:prstGeom>
        </p:spPr>
        <p:txBody>
          <a:bodyPr anchor="ctr"/>
          <a:lstStyle>
            <a:lvl1pPr algn="r">
              <a:defRPr sz="1200">
                <a:solidFill>
                  <a:schemeClr val="accent4"/>
                </a:solidFill>
                <a:latin typeface="+mn-lt"/>
              </a:defRPr>
            </a:lvl1pPr>
          </a:lstStyle>
          <a:p>
            <a:r>
              <a:rPr lang="en-US"/>
              <a:t>6/15/XX</a:t>
            </a:r>
          </a:p>
        </p:txBody>
      </p:sp>
      <p:sp>
        <p:nvSpPr>
          <p:cNvPr id="40" name="Slide Number Placeholder 5">
            <a:extLst>
              <a:ext uri="{FF2B5EF4-FFF2-40B4-BE49-F238E27FC236}">
                <a16:creationId xmlns:a16="http://schemas.microsoft.com/office/drawing/2014/main" id="{C2936759-3855-E144-8703-79F4224F2268}"/>
              </a:ext>
            </a:extLst>
          </p:cNvPr>
          <p:cNvSpPr>
            <a:spLocks noGrp="1"/>
          </p:cNvSpPr>
          <p:nvPr>
            <p:ph type="sldNum" sz="quarter" idx="24"/>
          </p:nvPr>
        </p:nvSpPr>
        <p:spPr>
          <a:xfrm>
            <a:off x="492917" y="6356350"/>
            <a:ext cx="1104900" cy="365125"/>
          </a:xfrm>
          <a:prstGeom prst="rect">
            <a:avLst/>
          </a:prstGeom>
        </p:spPr>
        <p:txBody>
          <a:bodyPr lIns="91440" anchor="ctr"/>
          <a:lstStyle>
            <a:lvl1pPr>
              <a:defRPr sz="1200">
                <a:solidFill>
                  <a:schemeClr val="accent4"/>
                </a:solidFill>
                <a:latin typeface="+mn-lt"/>
              </a:defRPr>
            </a:lvl1pPr>
          </a:lstStyle>
          <a:p>
            <a:fld id="{D156BFF5-A11A-234E-A308-E7366A28581C}" type="slidenum">
              <a:rPr lang="en-US" smtClean="0"/>
              <a:pPr/>
              <a:t>‹#›</a:t>
            </a:fld>
            <a:endParaRPr lang="en-US"/>
          </a:p>
        </p:txBody>
      </p:sp>
      <p:sp>
        <p:nvSpPr>
          <p:cNvPr id="42" name="Title 1">
            <a:extLst>
              <a:ext uri="{FF2B5EF4-FFF2-40B4-BE49-F238E27FC236}">
                <a16:creationId xmlns:a16="http://schemas.microsoft.com/office/drawing/2014/main" id="{8FE32960-3616-C44A-82B2-EE3A9BC5FC0A}"/>
              </a:ext>
            </a:extLst>
          </p:cNvPr>
          <p:cNvSpPr>
            <a:spLocks noGrp="1"/>
          </p:cNvSpPr>
          <p:nvPr>
            <p:ph type="title"/>
          </p:nvPr>
        </p:nvSpPr>
        <p:spPr>
          <a:xfrm>
            <a:off x="492917" y="365125"/>
            <a:ext cx="11221755" cy="1143645"/>
          </a:xfrm>
        </p:spPr>
        <p:txBody>
          <a:bodyPr>
            <a:normAutofit/>
          </a:bodyPr>
          <a:lstStyle>
            <a:lvl1pPr>
              <a:defRPr sz="5400">
                <a:solidFill>
                  <a:schemeClr val="bg2">
                    <a:lumMod val="75000"/>
                  </a:schemeClr>
                </a:solidFill>
                <a:latin typeface="+mj-lt"/>
              </a:defRPr>
            </a:lvl1pPr>
          </a:lstStyle>
          <a:p>
            <a:r>
              <a:rPr lang="en-US"/>
              <a:t>Click to edit Master title style</a:t>
            </a:r>
          </a:p>
        </p:txBody>
      </p:sp>
    </p:spTree>
    <p:extLst>
      <p:ext uri="{BB962C8B-B14F-4D97-AF65-F5344CB8AC3E}">
        <p14:creationId xmlns:p14="http://schemas.microsoft.com/office/powerpoint/2010/main" val="28751072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 Photo">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C4839BE7-AF0B-364A-9D3D-497DCD209D1B}"/>
              </a:ext>
            </a:extLst>
          </p:cNvPr>
          <p:cNvSpPr/>
          <p:nvPr userDrawn="1"/>
        </p:nvSpPr>
        <p:spPr>
          <a:xfrm>
            <a:off x="-5326" y="0"/>
            <a:ext cx="12197326" cy="17282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7D3B8D75-6B10-9447-B5A5-915564B149B8}"/>
              </a:ext>
            </a:extLst>
          </p:cNvPr>
          <p:cNvSpPr>
            <a:spLocks noGrp="1" noChangeAspect="1"/>
          </p:cNvSpPr>
          <p:nvPr>
            <p:ph type="pic" sz="quarter" idx="10"/>
          </p:nvPr>
        </p:nvSpPr>
        <p:spPr>
          <a:xfrm>
            <a:off x="576072" y="2120239"/>
            <a:ext cx="1097280" cy="1097280"/>
          </a:xfrm>
        </p:spPr>
        <p:txBody>
          <a:bodyPr anchor="ctr">
            <a:normAutofit/>
          </a:bodyPr>
          <a:lstStyle>
            <a:lvl1pPr marL="0" indent="0" algn="ctr">
              <a:spcBef>
                <a:spcPts val="0"/>
              </a:spcBef>
              <a:buNone/>
              <a:defRPr sz="800">
                <a:latin typeface="+mn-lt"/>
              </a:defRPr>
            </a:lvl1pPr>
          </a:lstStyle>
          <a:p>
            <a:endParaRPr lang="en-US"/>
          </a:p>
        </p:txBody>
      </p:sp>
      <p:sp>
        <p:nvSpPr>
          <p:cNvPr id="18" name="Text Placeholder 17">
            <a:extLst>
              <a:ext uri="{FF2B5EF4-FFF2-40B4-BE49-F238E27FC236}">
                <a16:creationId xmlns:a16="http://schemas.microsoft.com/office/drawing/2014/main" id="{203C2A7B-004A-6944-9A08-8A5A14288742}"/>
              </a:ext>
            </a:extLst>
          </p:cNvPr>
          <p:cNvSpPr>
            <a:spLocks noGrp="1"/>
          </p:cNvSpPr>
          <p:nvPr>
            <p:ph type="body" sz="quarter" idx="14" hasCustomPrompt="1"/>
          </p:nvPr>
        </p:nvSpPr>
        <p:spPr>
          <a:xfrm>
            <a:off x="576072" y="3344165"/>
            <a:ext cx="2103120" cy="274320"/>
          </a:xfrm>
        </p:spPr>
        <p:txBody>
          <a:bodyPr lIns="0" anchor="ctr" anchorCtr="0">
            <a:noAutofit/>
          </a:bodyPr>
          <a:lstStyle>
            <a:lvl1pPr marL="0" indent="0" algn="l">
              <a:buNone/>
              <a:defRPr sz="1400" b="1">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19" name="Text Placeholder 17">
            <a:extLst>
              <a:ext uri="{FF2B5EF4-FFF2-40B4-BE49-F238E27FC236}">
                <a16:creationId xmlns:a16="http://schemas.microsoft.com/office/drawing/2014/main" id="{6EF996A9-9D54-1B4A-AD33-90E32A3ABD05}"/>
              </a:ext>
            </a:extLst>
          </p:cNvPr>
          <p:cNvSpPr>
            <a:spLocks noGrp="1"/>
          </p:cNvSpPr>
          <p:nvPr>
            <p:ph type="body" sz="quarter" idx="15" hasCustomPrompt="1"/>
          </p:nvPr>
        </p:nvSpPr>
        <p:spPr>
          <a:xfrm>
            <a:off x="576072" y="3642434"/>
            <a:ext cx="2103120" cy="274320"/>
          </a:xfrm>
        </p:spPr>
        <p:txBody>
          <a:bodyPr lIns="0">
            <a:noAutofit/>
          </a:bodyPr>
          <a:lstStyle>
            <a:lvl1pPr marL="0" indent="0" algn="l">
              <a:buNone/>
              <a:defRPr sz="1400" b="0">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28" name="Picture Placeholder 6">
            <a:extLst>
              <a:ext uri="{FF2B5EF4-FFF2-40B4-BE49-F238E27FC236}">
                <a16:creationId xmlns:a16="http://schemas.microsoft.com/office/drawing/2014/main" id="{6BB2E4EC-B8A1-CD41-9057-9AE6A7882BB2}"/>
              </a:ext>
            </a:extLst>
          </p:cNvPr>
          <p:cNvSpPr>
            <a:spLocks noGrp="1" noChangeAspect="1"/>
          </p:cNvSpPr>
          <p:nvPr>
            <p:ph type="pic" sz="quarter" idx="16"/>
          </p:nvPr>
        </p:nvSpPr>
        <p:spPr>
          <a:xfrm>
            <a:off x="3557016" y="2120239"/>
            <a:ext cx="1097280" cy="1097280"/>
          </a:xfrm>
        </p:spPr>
        <p:txBody>
          <a:bodyPr anchor="ctr">
            <a:normAutofit/>
          </a:bodyPr>
          <a:lstStyle>
            <a:lvl1pPr marL="0" indent="0" algn="ctr">
              <a:spcBef>
                <a:spcPts val="0"/>
              </a:spcBef>
              <a:buNone/>
              <a:defRPr sz="800">
                <a:latin typeface="+mn-lt"/>
              </a:defRPr>
            </a:lvl1pPr>
          </a:lstStyle>
          <a:p>
            <a:endParaRPr lang="en-US"/>
          </a:p>
        </p:txBody>
      </p:sp>
      <p:sp>
        <p:nvSpPr>
          <p:cNvPr id="30" name="Text Placeholder 17">
            <a:extLst>
              <a:ext uri="{FF2B5EF4-FFF2-40B4-BE49-F238E27FC236}">
                <a16:creationId xmlns:a16="http://schemas.microsoft.com/office/drawing/2014/main" id="{CB8AD6F6-1B62-494C-8767-CC218F0E490B}"/>
              </a:ext>
            </a:extLst>
          </p:cNvPr>
          <p:cNvSpPr>
            <a:spLocks noGrp="1"/>
          </p:cNvSpPr>
          <p:nvPr>
            <p:ph type="body" sz="quarter" idx="17" hasCustomPrompt="1"/>
          </p:nvPr>
        </p:nvSpPr>
        <p:spPr>
          <a:xfrm>
            <a:off x="3557016" y="3344165"/>
            <a:ext cx="2103120" cy="274320"/>
          </a:xfrm>
        </p:spPr>
        <p:txBody>
          <a:bodyPr lIns="0" anchor="ctr" anchorCtr="0">
            <a:noAutofit/>
          </a:bodyPr>
          <a:lstStyle>
            <a:lvl1pPr marL="0" indent="0" algn="l">
              <a:buNone/>
              <a:defRPr sz="1400" b="1">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31" name="Text Placeholder 17">
            <a:extLst>
              <a:ext uri="{FF2B5EF4-FFF2-40B4-BE49-F238E27FC236}">
                <a16:creationId xmlns:a16="http://schemas.microsoft.com/office/drawing/2014/main" id="{7A812F38-0F8B-6444-AD60-2F65D017B27C}"/>
              </a:ext>
            </a:extLst>
          </p:cNvPr>
          <p:cNvSpPr>
            <a:spLocks noGrp="1"/>
          </p:cNvSpPr>
          <p:nvPr>
            <p:ph type="body" sz="quarter" idx="18" hasCustomPrompt="1"/>
          </p:nvPr>
        </p:nvSpPr>
        <p:spPr>
          <a:xfrm>
            <a:off x="3557016" y="3642434"/>
            <a:ext cx="2103120" cy="274320"/>
          </a:xfrm>
        </p:spPr>
        <p:txBody>
          <a:bodyPr lIns="0">
            <a:noAutofit/>
          </a:bodyPr>
          <a:lstStyle>
            <a:lvl1pPr marL="0" indent="0" algn="l">
              <a:buNone/>
              <a:defRPr sz="1400" b="0">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32" name="Picture Placeholder 6">
            <a:extLst>
              <a:ext uri="{FF2B5EF4-FFF2-40B4-BE49-F238E27FC236}">
                <a16:creationId xmlns:a16="http://schemas.microsoft.com/office/drawing/2014/main" id="{3A006211-ACE1-FE46-9F10-A3D8E80651A2}"/>
              </a:ext>
            </a:extLst>
          </p:cNvPr>
          <p:cNvSpPr>
            <a:spLocks noGrp="1" noChangeAspect="1"/>
          </p:cNvSpPr>
          <p:nvPr>
            <p:ph type="pic" sz="quarter" idx="19"/>
          </p:nvPr>
        </p:nvSpPr>
        <p:spPr>
          <a:xfrm>
            <a:off x="6556248" y="2120239"/>
            <a:ext cx="1097280" cy="1097280"/>
          </a:xfrm>
        </p:spPr>
        <p:txBody>
          <a:bodyPr anchor="ctr">
            <a:normAutofit/>
          </a:bodyPr>
          <a:lstStyle>
            <a:lvl1pPr marL="0" indent="0" algn="ctr">
              <a:spcBef>
                <a:spcPts val="0"/>
              </a:spcBef>
              <a:buNone/>
              <a:defRPr sz="800">
                <a:latin typeface="+mn-lt"/>
              </a:defRPr>
            </a:lvl1pPr>
          </a:lstStyle>
          <a:p>
            <a:endParaRPr lang="en-US"/>
          </a:p>
        </p:txBody>
      </p:sp>
      <p:sp>
        <p:nvSpPr>
          <p:cNvPr id="34" name="Text Placeholder 17">
            <a:extLst>
              <a:ext uri="{FF2B5EF4-FFF2-40B4-BE49-F238E27FC236}">
                <a16:creationId xmlns:a16="http://schemas.microsoft.com/office/drawing/2014/main" id="{1629A601-A52F-B84C-8138-62D4E4BB4BFC}"/>
              </a:ext>
            </a:extLst>
          </p:cNvPr>
          <p:cNvSpPr>
            <a:spLocks noGrp="1"/>
          </p:cNvSpPr>
          <p:nvPr>
            <p:ph type="body" sz="quarter" idx="20" hasCustomPrompt="1"/>
          </p:nvPr>
        </p:nvSpPr>
        <p:spPr>
          <a:xfrm>
            <a:off x="6556248" y="3344165"/>
            <a:ext cx="2103120" cy="274320"/>
          </a:xfrm>
        </p:spPr>
        <p:txBody>
          <a:bodyPr lIns="0" anchor="ctr" anchorCtr="0">
            <a:noAutofit/>
          </a:bodyPr>
          <a:lstStyle>
            <a:lvl1pPr marL="0" indent="0" algn="l">
              <a:buNone/>
              <a:defRPr sz="1400" b="1">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35" name="Text Placeholder 17">
            <a:extLst>
              <a:ext uri="{FF2B5EF4-FFF2-40B4-BE49-F238E27FC236}">
                <a16:creationId xmlns:a16="http://schemas.microsoft.com/office/drawing/2014/main" id="{5AA874B1-682E-8846-A923-D1F12920B9F5}"/>
              </a:ext>
            </a:extLst>
          </p:cNvPr>
          <p:cNvSpPr>
            <a:spLocks noGrp="1"/>
          </p:cNvSpPr>
          <p:nvPr>
            <p:ph type="body" sz="quarter" idx="21" hasCustomPrompt="1"/>
          </p:nvPr>
        </p:nvSpPr>
        <p:spPr>
          <a:xfrm>
            <a:off x="6556248" y="3642434"/>
            <a:ext cx="2103120" cy="274320"/>
          </a:xfrm>
        </p:spPr>
        <p:txBody>
          <a:bodyPr lIns="0">
            <a:noAutofit/>
          </a:bodyPr>
          <a:lstStyle>
            <a:lvl1pPr marL="0" indent="0" algn="l">
              <a:buNone/>
              <a:defRPr sz="1400" b="0">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36" name="Picture Placeholder 6">
            <a:extLst>
              <a:ext uri="{FF2B5EF4-FFF2-40B4-BE49-F238E27FC236}">
                <a16:creationId xmlns:a16="http://schemas.microsoft.com/office/drawing/2014/main" id="{9D6FBD27-4D0C-784C-8752-36876C0C0E82}"/>
              </a:ext>
            </a:extLst>
          </p:cNvPr>
          <p:cNvSpPr>
            <a:spLocks noGrp="1" noChangeAspect="1"/>
          </p:cNvSpPr>
          <p:nvPr>
            <p:ph type="pic" sz="quarter" idx="22"/>
          </p:nvPr>
        </p:nvSpPr>
        <p:spPr>
          <a:xfrm>
            <a:off x="9601200" y="2120239"/>
            <a:ext cx="1097280" cy="1097280"/>
          </a:xfrm>
        </p:spPr>
        <p:txBody>
          <a:bodyPr anchor="ctr">
            <a:normAutofit/>
          </a:bodyPr>
          <a:lstStyle>
            <a:lvl1pPr marL="0" indent="0" algn="ctr">
              <a:spcBef>
                <a:spcPts val="0"/>
              </a:spcBef>
              <a:buNone/>
              <a:defRPr sz="800">
                <a:latin typeface="+mn-lt"/>
              </a:defRPr>
            </a:lvl1pPr>
          </a:lstStyle>
          <a:p>
            <a:endParaRPr lang="en-US"/>
          </a:p>
        </p:txBody>
      </p:sp>
      <p:sp>
        <p:nvSpPr>
          <p:cNvPr id="38" name="Text Placeholder 17">
            <a:extLst>
              <a:ext uri="{FF2B5EF4-FFF2-40B4-BE49-F238E27FC236}">
                <a16:creationId xmlns:a16="http://schemas.microsoft.com/office/drawing/2014/main" id="{6DCEB387-598F-6945-AF2B-1145D25DF9E9}"/>
              </a:ext>
            </a:extLst>
          </p:cNvPr>
          <p:cNvSpPr>
            <a:spLocks noGrp="1"/>
          </p:cNvSpPr>
          <p:nvPr>
            <p:ph type="body" sz="quarter" idx="23" hasCustomPrompt="1"/>
          </p:nvPr>
        </p:nvSpPr>
        <p:spPr>
          <a:xfrm>
            <a:off x="9601200" y="3344165"/>
            <a:ext cx="2103120" cy="274320"/>
          </a:xfrm>
        </p:spPr>
        <p:txBody>
          <a:bodyPr lIns="0" anchor="ctr" anchorCtr="0">
            <a:noAutofit/>
          </a:bodyPr>
          <a:lstStyle>
            <a:lvl1pPr marL="0" indent="0" algn="l">
              <a:buNone/>
              <a:defRPr sz="1400" b="1">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39" name="Text Placeholder 17">
            <a:extLst>
              <a:ext uri="{FF2B5EF4-FFF2-40B4-BE49-F238E27FC236}">
                <a16:creationId xmlns:a16="http://schemas.microsoft.com/office/drawing/2014/main" id="{FB68E8FC-0520-4544-AFF4-3642E9F0C299}"/>
              </a:ext>
            </a:extLst>
          </p:cNvPr>
          <p:cNvSpPr>
            <a:spLocks noGrp="1"/>
          </p:cNvSpPr>
          <p:nvPr>
            <p:ph type="body" sz="quarter" idx="24" hasCustomPrompt="1"/>
          </p:nvPr>
        </p:nvSpPr>
        <p:spPr>
          <a:xfrm>
            <a:off x="9601200" y="3642434"/>
            <a:ext cx="2103120" cy="274320"/>
          </a:xfrm>
        </p:spPr>
        <p:txBody>
          <a:bodyPr lIns="0">
            <a:noAutofit/>
          </a:bodyPr>
          <a:lstStyle>
            <a:lvl1pPr marL="0" indent="0" algn="l">
              <a:buNone/>
              <a:defRPr sz="1400" b="0">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40" name="Picture Placeholder 6">
            <a:extLst>
              <a:ext uri="{FF2B5EF4-FFF2-40B4-BE49-F238E27FC236}">
                <a16:creationId xmlns:a16="http://schemas.microsoft.com/office/drawing/2014/main" id="{BD637557-7B78-3747-9BC4-F35FDBF7FE45}"/>
              </a:ext>
            </a:extLst>
          </p:cNvPr>
          <p:cNvSpPr>
            <a:spLocks noGrp="1" noChangeAspect="1"/>
          </p:cNvSpPr>
          <p:nvPr>
            <p:ph type="pic" sz="quarter" idx="25"/>
          </p:nvPr>
        </p:nvSpPr>
        <p:spPr>
          <a:xfrm>
            <a:off x="576072" y="4222539"/>
            <a:ext cx="1097280" cy="1097280"/>
          </a:xfrm>
        </p:spPr>
        <p:txBody>
          <a:bodyPr anchor="ctr">
            <a:normAutofit/>
          </a:bodyPr>
          <a:lstStyle>
            <a:lvl1pPr marL="0" indent="0" algn="ctr">
              <a:spcBef>
                <a:spcPts val="0"/>
              </a:spcBef>
              <a:buNone/>
              <a:defRPr sz="800">
                <a:latin typeface="+mn-lt"/>
              </a:defRPr>
            </a:lvl1pPr>
          </a:lstStyle>
          <a:p>
            <a:endParaRPr lang="en-US"/>
          </a:p>
        </p:txBody>
      </p:sp>
      <p:sp>
        <p:nvSpPr>
          <p:cNvPr id="42" name="Text Placeholder 17">
            <a:extLst>
              <a:ext uri="{FF2B5EF4-FFF2-40B4-BE49-F238E27FC236}">
                <a16:creationId xmlns:a16="http://schemas.microsoft.com/office/drawing/2014/main" id="{6E96B315-B471-8641-8867-F0EEE8BB1E97}"/>
              </a:ext>
            </a:extLst>
          </p:cNvPr>
          <p:cNvSpPr>
            <a:spLocks noGrp="1"/>
          </p:cNvSpPr>
          <p:nvPr>
            <p:ph type="body" sz="quarter" idx="26" hasCustomPrompt="1"/>
          </p:nvPr>
        </p:nvSpPr>
        <p:spPr>
          <a:xfrm>
            <a:off x="576072" y="5441767"/>
            <a:ext cx="2103120" cy="274320"/>
          </a:xfrm>
        </p:spPr>
        <p:txBody>
          <a:bodyPr lIns="0" anchor="ctr" anchorCtr="0">
            <a:noAutofit/>
          </a:bodyPr>
          <a:lstStyle>
            <a:lvl1pPr marL="0" indent="0" algn="l">
              <a:buNone/>
              <a:defRPr sz="1400" b="1">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43" name="Text Placeholder 17">
            <a:extLst>
              <a:ext uri="{FF2B5EF4-FFF2-40B4-BE49-F238E27FC236}">
                <a16:creationId xmlns:a16="http://schemas.microsoft.com/office/drawing/2014/main" id="{00A98649-AF92-9A43-A80B-27DB0DECCB5E}"/>
              </a:ext>
            </a:extLst>
          </p:cNvPr>
          <p:cNvSpPr>
            <a:spLocks noGrp="1"/>
          </p:cNvSpPr>
          <p:nvPr>
            <p:ph type="body" sz="quarter" idx="27" hasCustomPrompt="1"/>
          </p:nvPr>
        </p:nvSpPr>
        <p:spPr>
          <a:xfrm>
            <a:off x="576072" y="5740036"/>
            <a:ext cx="2103120" cy="274320"/>
          </a:xfrm>
        </p:spPr>
        <p:txBody>
          <a:bodyPr lIns="0">
            <a:noAutofit/>
          </a:bodyPr>
          <a:lstStyle>
            <a:lvl1pPr marL="0" indent="0" algn="l">
              <a:buNone/>
              <a:defRPr sz="1400" b="0">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44" name="Picture Placeholder 6">
            <a:extLst>
              <a:ext uri="{FF2B5EF4-FFF2-40B4-BE49-F238E27FC236}">
                <a16:creationId xmlns:a16="http://schemas.microsoft.com/office/drawing/2014/main" id="{5AB0D830-FF86-F646-A1A1-ADC6E62FFEC4}"/>
              </a:ext>
            </a:extLst>
          </p:cNvPr>
          <p:cNvSpPr>
            <a:spLocks noGrp="1" noChangeAspect="1"/>
          </p:cNvSpPr>
          <p:nvPr>
            <p:ph type="pic" sz="quarter" idx="28"/>
          </p:nvPr>
        </p:nvSpPr>
        <p:spPr>
          <a:xfrm>
            <a:off x="3557016" y="4222539"/>
            <a:ext cx="1097280" cy="1097280"/>
          </a:xfrm>
        </p:spPr>
        <p:txBody>
          <a:bodyPr anchor="ctr">
            <a:normAutofit/>
          </a:bodyPr>
          <a:lstStyle>
            <a:lvl1pPr marL="0" indent="0" algn="ctr">
              <a:spcBef>
                <a:spcPts val="0"/>
              </a:spcBef>
              <a:buNone/>
              <a:defRPr sz="800">
                <a:latin typeface="+mn-lt"/>
              </a:defRPr>
            </a:lvl1pPr>
          </a:lstStyle>
          <a:p>
            <a:endParaRPr lang="en-US"/>
          </a:p>
        </p:txBody>
      </p:sp>
      <p:sp>
        <p:nvSpPr>
          <p:cNvPr id="46" name="Text Placeholder 17">
            <a:extLst>
              <a:ext uri="{FF2B5EF4-FFF2-40B4-BE49-F238E27FC236}">
                <a16:creationId xmlns:a16="http://schemas.microsoft.com/office/drawing/2014/main" id="{DE8B90F1-E53D-1C48-8451-7BFC71569DE1}"/>
              </a:ext>
            </a:extLst>
          </p:cNvPr>
          <p:cNvSpPr>
            <a:spLocks noGrp="1"/>
          </p:cNvSpPr>
          <p:nvPr>
            <p:ph type="body" sz="quarter" idx="29" hasCustomPrompt="1"/>
          </p:nvPr>
        </p:nvSpPr>
        <p:spPr>
          <a:xfrm>
            <a:off x="3557016" y="5441767"/>
            <a:ext cx="2103120" cy="274320"/>
          </a:xfrm>
        </p:spPr>
        <p:txBody>
          <a:bodyPr lIns="0" anchor="ctr" anchorCtr="0">
            <a:noAutofit/>
          </a:bodyPr>
          <a:lstStyle>
            <a:lvl1pPr marL="0" indent="0" algn="l">
              <a:buNone/>
              <a:defRPr sz="1400" b="1">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47" name="Text Placeholder 17">
            <a:extLst>
              <a:ext uri="{FF2B5EF4-FFF2-40B4-BE49-F238E27FC236}">
                <a16:creationId xmlns:a16="http://schemas.microsoft.com/office/drawing/2014/main" id="{48A5CECD-022B-FE45-9374-D1FC6E00B22B}"/>
              </a:ext>
            </a:extLst>
          </p:cNvPr>
          <p:cNvSpPr>
            <a:spLocks noGrp="1"/>
          </p:cNvSpPr>
          <p:nvPr>
            <p:ph type="body" sz="quarter" idx="30" hasCustomPrompt="1"/>
          </p:nvPr>
        </p:nvSpPr>
        <p:spPr>
          <a:xfrm>
            <a:off x="3557016" y="5740036"/>
            <a:ext cx="2103120" cy="274320"/>
          </a:xfrm>
        </p:spPr>
        <p:txBody>
          <a:bodyPr lIns="0">
            <a:noAutofit/>
          </a:bodyPr>
          <a:lstStyle>
            <a:lvl1pPr marL="0" indent="0" algn="l">
              <a:buNone/>
              <a:defRPr sz="1400" b="0">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48" name="Picture Placeholder 6">
            <a:extLst>
              <a:ext uri="{FF2B5EF4-FFF2-40B4-BE49-F238E27FC236}">
                <a16:creationId xmlns:a16="http://schemas.microsoft.com/office/drawing/2014/main" id="{EC6367FB-3595-7148-82EC-13C6CE694097}"/>
              </a:ext>
            </a:extLst>
          </p:cNvPr>
          <p:cNvSpPr>
            <a:spLocks noGrp="1" noChangeAspect="1"/>
          </p:cNvSpPr>
          <p:nvPr>
            <p:ph type="pic" sz="quarter" idx="31"/>
          </p:nvPr>
        </p:nvSpPr>
        <p:spPr>
          <a:xfrm>
            <a:off x="6556248" y="4222539"/>
            <a:ext cx="1097280" cy="1097280"/>
          </a:xfrm>
        </p:spPr>
        <p:txBody>
          <a:bodyPr anchor="ctr">
            <a:normAutofit/>
          </a:bodyPr>
          <a:lstStyle>
            <a:lvl1pPr marL="0" indent="0" algn="ctr">
              <a:spcBef>
                <a:spcPts val="0"/>
              </a:spcBef>
              <a:buNone/>
              <a:defRPr sz="800">
                <a:latin typeface="+mn-lt"/>
              </a:defRPr>
            </a:lvl1pPr>
          </a:lstStyle>
          <a:p>
            <a:endParaRPr lang="en-US"/>
          </a:p>
        </p:txBody>
      </p:sp>
      <p:sp>
        <p:nvSpPr>
          <p:cNvPr id="50" name="Text Placeholder 17">
            <a:extLst>
              <a:ext uri="{FF2B5EF4-FFF2-40B4-BE49-F238E27FC236}">
                <a16:creationId xmlns:a16="http://schemas.microsoft.com/office/drawing/2014/main" id="{29AD5401-C04B-3747-9C6B-AC62F2F42559}"/>
              </a:ext>
            </a:extLst>
          </p:cNvPr>
          <p:cNvSpPr>
            <a:spLocks noGrp="1"/>
          </p:cNvSpPr>
          <p:nvPr>
            <p:ph type="body" sz="quarter" idx="32" hasCustomPrompt="1"/>
          </p:nvPr>
        </p:nvSpPr>
        <p:spPr>
          <a:xfrm>
            <a:off x="6556248" y="5441767"/>
            <a:ext cx="2103120" cy="274320"/>
          </a:xfrm>
        </p:spPr>
        <p:txBody>
          <a:bodyPr lIns="0" anchor="ctr" anchorCtr="0">
            <a:noAutofit/>
          </a:bodyPr>
          <a:lstStyle>
            <a:lvl1pPr marL="0" indent="0" algn="l">
              <a:buNone/>
              <a:defRPr sz="1400" b="1">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51" name="Text Placeholder 17">
            <a:extLst>
              <a:ext uri="{FF2B5EF4-FFF2-40B4-BE49-F238E27FC236}">
                <a16:creationId xmlns:a16="http://schemas.microsoft.com/office/drawing/2014/main" id="{AC220BBF-86B3-FC42-AC65-ABE1E3DB1B8A}"/>
              </a:ext>
            </a:extLst>
          </p:cNvPr>
          <p:cNvSpPr>
            <a:spLocks noGrp="1"/>
          </p:cNvSpPr>
          <p:nvPr>
            <p:ph type="body" sz="quarter" idx="33" hasCustomPrompt="1"/>
          </p:nvPr>
        </p:nvSpPr>
        <p:spPr>
          <a:xfrm>
            <a:off x="6556248" y="5740036"/>
            <a:ext cx="2103120" cy="274320"/>
          </a:xfrm>
        </p:spPr>
        <p:txBody>
          <a:bodyPr lIns="0">
            <a:noAutofit/>
          </a:bodyPr>
          <a:lstStyle>
            <a:lvl1pPr marL="0" indent="0" algn="l">
              <a:buNone/>
              <a:defRPr sz="1400" b="0">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52" name="Picture Placeholder 6">
            <a:extLst>
              <a:ext uri="{FF2B5EF4-FFF2-40B4-BE49-F238E27FC236}">
                <a16:creationId xmlns:a16="http://schemas.microsoft.com/office/drawing/2014/main" id="{27BC8E2E-95DD-C34C-AF57-82911379D8EC}"/>
              </a:ext>
            </a:extLst>
          </p:cNvPr>
          <p:cNvSpPr>
            <a:spLocks noGrp="1" noChangeAspect="1"/>
          </p:cNvSpPr>
          <p:nvPr>
            <p:ph type="pic" sz="quarter" idx="34"/>
          </p:nvPr>
        </p:nvSpPr>
        <p:spPr>
          <a:xfrm>
            <a:off x="9601200" y="4222539"/>
            <a:ext cx="1097280" cy="1097280"/>
          </a:xfrm>
        </p:spPr>
        <p:txBody>
          <a:bodyPr anchor="ctr">
            <a:normAutofit/>
          </a:bodyPr>
          <a:lstStyle>
            <a:lvl1pPr marL="0" indent="0" algn="ctr">
              <a:spcBef>
                <a:spcPts val="0"/>
              </a:spcBef>
              <a:buNone/>
              <a:defRPr sz="800">
                <a:latin typeface="+mn-lt"/>
              </a:defRPr>
            </a:lvl1pPr>
          </a:lstStyle>
          <a:p>
            <a:endParaRPr lang="en-US"/>
          </a:p>
        </p:txBody>
      </p:sp>
      <p:sp>
        <p:nvSpPr>
          <p:cNvPr id="54" name="Text Placeholder 17">
            <a:extLst>
              <a:ext uri="{FF2B5EF4-FFF2-40B4-BE49-F238E27FC236}">
                <a16:creationId xmlns:a16="http://schemas.microsoft.com/office/drawing/2014/main" id="{B4A1BEFC-2921-144C-A93E-29B4C083EC2B}"/>
              </a:ext>
            </a:extLst>
          </p:cNvPr>
          <p:cNvSpPr>
            <a:spLocks noGrp="1"/>
          </p:cNvSpPr>
          <p:nvPr>
            <p:ph type="body" sz="quarter" idx="35" hasCustomPrompt="1"/>
          </p:nvPr>
        </p:nvSpPr>
        <p:spPr>
          <a:xfrm>
            <a:off x="9601200" y="5441767"/>
            <a:ext cx="2103120" cy="274320"/>
          </a:xfrm>
        </p:spPr>
        <p:txBody>
          <a:bodyPr lIns="0" anchor="ctr" anchorCtr="0">
            <a:noAutofit/>
          </a:bodyPr>
          <a:lstStyle>
            <a:lvl1pPr marL="0" indent="0" algn="l">
              <a:buNone/>
              <a:defRPr sz="1400" b="1">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55" name="Text Placeholder 17">
            <a:extLst>
              <a:ext uri="{FF2B5EF4-FFF2-40B4-BE49-F238E27FC236}">
                <a16:creationId xmlns:a16="http://schemas.microsoft.com/office/drawing/2014/main" id="{6E2FDF3E-9C43-FC49-8286-1174132AA158}"/>
              </a:ext>
            </a:extLst>
          </p:cNvPr>
          <p:cNvSpPr>
            <a:spLocks noGrp="1"/>
          </p:cNvSpPr>
          <p:nvPr>
            <p:ph type="body" sz="quarter" idx="36" hasCustomPrompt="1"/>
          </p:nvPr>
        </p:nvSpPr>
        <p:spPr>
          <a:xfrm>
            <a:off x="9601200" y="5740036"/>
            <a:ext cx="2103120" cy="274320"/>
          </a:xfrm>
        </p:spPr>
        <p:txBody>
          <a:bodyPr lIns="0">
            <a:noAutofit/>
          </a:bodyPr>
          <a:lstStyle>
            <a:lvl1pPr marL="0" indent="0" algn="l">
              <a:buNone/>
              <a:defRPr sz="1400" b="0">
                <a:solidFill>
                  <a:schemeClr val="bg2">
                    <a:lumMod val="75000"/>
                  </a:schemeClr>
                </a:solidFill>
                <a:latin typeface="+mn-lt"/>
              </a:defRPr>
            </a:lvl1pPr>
            <a:lvl2pPr marL="457200" indent="0">
              <a:buNone/>
              <a:defRPr sz="1400">
                <a:solidFill>
                  <a:schemeClr val="accent4"/>
                </a:solidFill>
                <a:latin typeface="Avenir Book" panose="02000503020000020003" pitchFamily="2" charset="0"/>
              </a:defRPr>
            </a:lvl2pPr>
            <a:lvl3pPr marL="914400" indent="0">
              <a:buNone/>
              <a:defRPr sz="1200">
                <a:solidFill>
                  <a:schemeClr val="accent4"/>
                </a:solidFill>
                <a:latin typeface="Avenir Book" panose="02000503020000020003" pitchFamily="2" charset="0"/>
              </a:defRPr>
            </a:lvl3pPr>
            <a:lvl4pPr marL="1371600" indent="0">
              <a:buNone/>
              <a:defRPr sz="1100">
                <a:solidFill>
                  <a:schemeClr val="accent4"/>
                </a:solidFill>
                <a:latin typeface="Avenir Book" panose="02000503020000020003" pitchFamily="2" charset="0"/>
              </a:defRPr>
            </a:lvl4pPr>
            <a:lvl5pPr marL="1828800" indent="0">
              <a:buNone/>
              <a:defRPr sz="1100">
                <a:solidFill>
                  <a:schemeClr val="accent4"/>
                </a:solidFill>
                <a:latin typeface="Avenir Book" panose="02000503020000020003" pitchFamily="2" charset="0"/>
              </a:defRPr>
            </a:lvl5pPr>
          </a:lstStyle>
          <a:p>
            <a:pPr lvl="0"/>
            <a:r>
              <a:rPr lang="en-US"/>
              <a:t>Click to edit master</a:t>
            </a:r>
          </a:p>
        </p:txBody>
      </p:sp>
      <p:sp>
        <p:nvSpPr>
          <p:cNvPr id="29" name="Footer Placeholder 2">
            <a:extLst>
              <a:ext uri="{FF2B5EF4-FFF2-40B4-BE49-F238E27FC236}">
                <a16:creationId xmlns:a16="http://schemas.microsoft.com/office/drawing/2014/main" id="{761268EF-00C0-F041-B0CD-4C802A4AA3DE}"/>
              </a:ext>
            </a:extLst>
          </p:cNvPr>
          <p:cNvSpPr>
            <a:spLocks noGrp="1"/>
          </p:cNvSpPr>
          <p:nvPr>
            <p:ph type="ftr" sz="quarter" idx="37"/>
          </p:nvPr>
        </p:nvSpPr>
        <p:spPr>
          <a:xfrm>
            <a:off x="4038600" y="6356350"/>
            <a:ext cx="4114800" cy="365125"/>
          </a:xfrm>
        </p:spPr>
        <p:txBody>
          <a:bodyPr/>
          <a:lstStyle>
            <a:lvl1pPr algn="ctr">
              <a:defRPr>
                <a:solidFill>
                  <a:schemeClr val="accent4"/>
                </a:solidFill>
                <a:latin typeface="+mn-lt"/>
              </a:defRPr>
            </a:lvl1pPr>
          </a:lstStyle>
          <a:p>
            <a:r>
              <a:rPr lang="en-US"/>
              <a:t>PITCH DECK</a:t>
            </a:r>
          </a:p>
        </p:txBody>
      </p:sp>
      <p:sp>
        <p:nvSpPr>
          <p:cNvPr id="33" name="Date Placeholder 3">
            <a:extLst>
              <a:ext uri="{FF2B5EF4-FFF2-40B4-BE49-F238E27FC236}">
                <a16:creationId xmlns:a16="http://schemas.microsoft.com/office/drawing/2014/main" id="{6BB5CE9A-A1C7-6947-8F40-0E674879C063}"/>
              </a:ext>
            </a:extLst>
          </p:cNvPr>
          <p:cNvSpPr>
            <a:spLocks noGrp="1"/>
          </p:cNvSpPr>
          <p:nvPr>
            <p:ph type="dt" sz="half" idx="38"/>
          </p:nvPr>
        </p:nvSpPr>
        <p:spPr>
          <a:xfrm>
            <a:off x="10285388" y="6356350"/>
            <a:ext cx="1429284" cy="365125"/>
          </a:xfrm>
          <a:prstGeom prst="rect">
            <a:avLst/>
          </a:prstGeom>
        </p:spPr>
        <p:txBody>
          <a:bodyPr anchor="ctr"/>
          <a:lstStyle>
            <a:lvl1pPr algn="r">
              <a:defRPr sz="1200">
                <a:solidFill>
                  <a:schemeClr val="accent4"/>
                </a:solidFill>
                <a:latin typeface="+mn-lt"/>
              </a:defRPr>
            </a:lvl1pPr>
          </a:lstStyle>
          <a:p>
            <a:r>
              <a:rPr lang="en-US"/>
              <a:t>6/15/XX</a:t>
            </a:r>
          </a:p>
        </p:txBody>
      </p:sp>
      <p:sp>
        <p:nvSpPr>
          <p:cNvPr id="41" name="Slide Number Placeholder 5">
            <a:extLst>
              <a:ext uri="{FF2B5EF4-FFF2-40B4-BE49-F238E27FC236}">
                <a16:creationId xmlns:a16="http://schemas.microsoft.com/office/drawing/2014/main" id="{1702F4E2-9AFB-D94B-9F56-09D2B566A9CA}"/>
              </a:ext>
            </a:extLst>
          </p:cNvPr>
          <p:cNvSpPr>
            <a:spLocks noGrp="1"/>
          </p:cNvSpPr>
          <p:nvPr>
            <p:ph type="sldNum" sz="quarter" idx="39"/>
          </p:nvPr>
        </p:nvSpPr>
        <p:spPr>
          <a:xfrm>
            <a:off x="492917" y="6356350"/>
            <a:ext cx="1104900" cy="365125"/>
          </a:xfrm>
          <a:prstGeom prst="rect">
            <a:avLst/>
          </a:prstGeom>
        </p:spPr>
        <p:txBody>
          <a:bodyPr lIns="91440" anchor="ctr"/>
          <a:lstStyle>
            <a:lvl1pPr>
              <a:defRPr sz="1200">
                <a:solidFill>
                  <a:schemeClr val="accent4"/>
                </a:solidFill>
                <a:latin typeface="+mn-lt"/>
              </a:defRPr>
            </a:lvl1pPr>
          </a:lstStyle>
          <a:p>
            <a:fld id="{D156BFF5-A11A-234E-A308-E7366A28581C}" type="slidenum">
              <a:rPr lang="en-US" smtClean="0"/>
              <a:pPr/>
              <a:t>‹#›</a:t>
            </a:fld>
            <a:endParaRPr lang="en-US"/>
          </a:p>
        </p:txBody>
      </p:sp>
      <p:sp>
        <p:nvSpPr>
          <p:cNvPr id="49" name="Title 1">
            <a:extLst>
              <a:ext uri="{FF2B5EF4-FFF2-40B4-BE49-F238E27FC236}">
                <a16:creationId xmlns:a16="http://schemas.microsoft.com/office/drawing/2014/main" id="{75659A7F-A0AB-4B4A-9088-90D5276E4F42}"/>
              </a:ext>
            </a:extLst>
          </p:cNvPr>
          <p:cNvSpPr>
            <a:spLocks noGrp="1"/>
          </p:cNvSpPr>
          <p:nvPr>
            <p:ph type="title"/>
          </p:nvPr>
        </p:nvSpPr>
        <p:spPr>
          <a:xfrm>
            <a:off x="492917" y="365125"/>
            <a:ext cx="11221755" cy="1143645"/>
          </a:xfrm>
        </p:spPr>
        <p:txBody>
          <a:bodyPr>
            <a:normAutofit/>
          </a:bodyPr>
          <a:lstStyle>
            <a:lvl1pPr>
              <a:defRPr sz="5400">
                <a:solidFill>
                  <a:schemeClr val="bg2">
                    <a:lumMod val="75000"/>
                  </a:schemeClr>
                </a:solidFill>
                <a:latin typeface="+mj-lt"/>
              </a:defRPr>
            </a:lvl1pPr>
          </a:lstStyle>
          <a:p>
            <a:r>
              <a:rPr lang="en-US"/>
              <a:t>Click to edit Master title style</a:t>
            </a:r>
          </a:p>
        </p:txBody>
      </p:sp>
    </p:spTree>
    <p:extLst>
      <p:ext uri="{BB962C8B-B14F-4D97-AF65-F5344CB8AC3E}">
        <p14:creationId xmlns:p14="http://schemas.microsoft.com/office/powerpoint/2010/main" val="25240362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D52A35E-A8EB-2B4B-BDBE-FAB2DD34F2BB}"/>
              </a:ext>
            </a:extLst>
          </p:cNvPr>
          <p:cNvSpPr>
            <a:spLocks noGrp="1"/>
          </p:cNvSpPr>
          <p:nvPr>
            <p:ph type="pic" sz="quarter" idx="14"/>
          </p:nvPr>
        </p:nvSpPr>
        <p:spPr>
          <a:xfrm>
            <a:off x="0" y="0"/>
            <a:ext cx="3044201" cy="6858000"/>
          </a:xfrm>
        </p:spPr>
        <p:txBody>
          <a:bodyPr/>
          <a:lstStyle>
            <a:lvl1pPr>
              <a:defRPr>
                <a:latin typeface="+mn-lt"/>
              </a:defRPr>
            </a:lvl1pPr>
          </a:lstStyle>
          <a:p>
            <a:endParaRPr lang="en-US"/>
          </a:p>
        </p:txBody>
      </p:sp>
      <p:sp>
        <p:nvSpPr>
          <p:cNvPr id="6" name="Rectangle 5">
            <a:extLst>
              <a:ext uri="{FF2B5EF4-FFF2-40B4-BE49-F238E27FC236}">
                <a16:creationId xmlns:a16="http://schemas.microsoft.com/office/drawing/2014/main" id="{590F149E-5163-3642-98ED-A1D662A9639C}"/>
              </a:ext>
            </a:extLst>
          </p:cNvPr>
          <p:cNvSpPr/>
          <p:nvPr userDrawn="1"/>
        </p:nvSpPr>
        <p:spPr>
          <a:xfrm>
            <a:off x="3044201" y="2"/>
            <a:ext cx="9193404" cy="172877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20000"/>
                  <a:lumOff val="80000"/>
                </a:schemeClr>
              </a:solidFill>
            </a:endParaRPr>
          </a:p>
        </p:txBody>
      </p:sp>
      <p:sp>
        <p:nvSpPr>
          <p:cNvPr id="2" name="Title 1">
            <a:extLst>
              <a:ext uri="{FF2B5EF4-FFF2-40B4-BE49-F238E27FC236}">
                <a16:creationId xmlns:a16="http://schemas.microsoft.com/office/drawing/2014/main" id="{67CA7CA7-6EF9-BE47-83CC-59F8DEFB9264}"/>
              </a:ext>
            </a:extLst>
          </p:cNvPr>
          <p:cNvSpPr>
            <a:spLocks noGrp="1"/>
          </p:cNvSpPr>
          <p:nvPr>
            <p:ph type="title"/>
          </p:nvPr>
        </p:nvSpPr>
        <p:spPr>
          <a:xfrm>
            <a:off x="3537118" y="428844"/>
            <a:ext cx="8177554" cy="1014979"/>
          </a:xfrm>
        </p:spPr>
        <p:txBody>
          <a:bodyPr anchor="ctr" anchorCtr="0">
            <a:normAutofit/>
          </a:bodyPr>
          <a:lstStyle>
            <a:lvl1pPr algn="l">
              <a:defRPr sz="5400">
                <a:solidFill>
                  <a:schemeClr val="bg2">
                    <a:lumMod val="75000"/>
                  </a:schemeClr>
                </a:solidFill>
                <a:latin typeface="+mj-lt"/>
              </a:defRPr>
            </a:lvl1pPr>
          </a:lstStyle>
          <a:p>
            <a:r>
              <a:rPr lang="en-US"/>
              <a:t>Click to edit Master title style</a:t>
            </a:r>
          </a:p>
        </p:txBody>
      </p:sp>
      <p:sp>
        <p:nvSpPr>
          <p:cNvPr id="19" name="Content Placeholder 2">
            <a:extLst>
              <a:ext uri="{FF2B5EF4-FFF2-40B4-BE49-F238E27FC236}">
                <a16:creationId xmlns:a16="http://schemas.microsoft.com/office/drawing/2014/main" id="{44F10B97-63CB-6B4D-8AA0-A27F4F59BFD2}"/>
              </a:ext>
            </a:extLst>
          </p:cNvPr>
          <p:cNvSpPr>
            <a:spLocks noGrp="1"/>
          </p:cNvSpPr>
          <p:nvPr>
            <p:ph idx="1"/>
          </p:nvPr>
        </p:nvSpPr>
        <p:spPr>
          <a:xfrm>
            <a:off x="3537181" y="2395728"/>
            <a:ext cx="3721653" cy="3694176"/>
          </a:xfrm>
        </p:spPr>
        <p:txBody>
          <a:bodyPr>
            <a:normAutofit/>
          </a:bodyPr>
          <a:lstStyle>
            <a:lvl1pPr marL="0" indent="0">
              <a:lnSpc>
                <a:spcPct val="100000"/>
              </a:lnSpc>
              <a:spcBef>
                <a:spcPts val="600"/>
              </a:spcBef>
              <a:buNone/>
              <a:defRPr sz="1600" b="1">
                <a:solidFill>
                  <a:schemeClr val="bg2">
                    <a:lumMod val="75000"/>
                  </a:schemeClr>
                </a:solidFill>
                <a:latin typeface="+mn-lt"/>
              </a:defRPr>
            </a:lvl1pPr>
            <a:lvl2pPr marL="0" indent="0">
              <a:lnSpc>
                <a:spcPct val="100000"/>
              </a:lnSpc>
              <a:spcBef>
                <a:spcPts val="600"/>
              </a:spcBef>
              <a:buNone/>
              <a:defRPr sz="1600">
                <a:solidFill>
                  <a:schemeClr val="bg2">
                    <a:lumMod val="75000"/>
                  </a:schemeClr>
                </a:solidFill>
                <a:latin typeface="+mn-lt"/>
              </a:defRPr>
            </a:lvl2pPr>
            <a:lvl3pPr marL="914400" indent="0">
              <a:lnSpc>
                <a:spcPct val="100000"/>
              </a:lnSpc>
              <a:spcBef>
                <a:spcPts val="400"/>
              </a:spcBef>
              <a:buNone/>
              <a:defRPr sz="1400">
                <a:solidFill>
                  <a:schemeClr val="bg2">
                    <a:lumMod val="75000"/>
                  </a:schemeClr>
                </a:solidFill>
                <a:latin typeface="+mn-lt"/>
              </a:defRPr>
            </a:lvl3pPr>
            <a:lvl4pPr marL="1371600" indent="0">
              <a:lnSpc>
                <a:spcPct val="100000"/>
              </a:lnSpc>
              <a:spcBef>
                <a:spcPts val="400"/>
              </a:spcBef>
              <a:buNone/>
              <a:defRPr sz="1200">
                <a:solidFill>
                  <a:schemeClr val="bg2">
                    <a:lumMod val="75000"/>
                  </a:schemeClr>
                </a:solidFill>
                <a:latin typeface="+mn-lt"/>
              </a:defRPr>
            </a:lvl4pPr>
            <a:lvl5pPr marL="1828800" indent="0">
              <a:lnSpc>
                <a:spcPct val="100000"/>
              </a:lnSpc>
              <a:spcBef>
                <a:spcPts val="400"/>
              </a:spcBef>
              <a:buNone/>
              <a:defRPr sz="1200">
                <a:solidFill>
                  <a:schemeClr val="bg2">
                    <a:lumMod val="75000"/>
                  </a:schemeClr>
                </a:solidFill>
                <a:latin typeface="+mn-lt"/>
              </a:defRPr>
            </a:lvl5pPr>
          </a:lstStyle>
          <a:p>
            <a:pPr lvl="0"/>
            <a:r>
              <a:rPr lang="en-US"/>
              <a:t>Click to edit Master text styles</a:t>
            </a:r>
          </a:p>
          <a:p>
            <a:pPr lvl="1"/>
            <a:r>
              <a:rPr lang="en-US"/>
              <a:t>Second level</a:t>
            </a:r>
          </a:p>
        </p:txBody>
      </p:sp>
      <p:sp>
        <p:nvSpPr>
          <p:cNvPr id="21" name="Content Placeholder 2">
            <a:extLst>
              <a:ext uri="{FF2B5EF4-FFF2-40B4-BE49-F238E27FC236}">
                <a16:creationId xmlns:a16="http://schemas.microsoft.com/office/drawing/2014/main" id="{7BB3621C-CFFA-684E-BF2E-38B3E003431D}"/>
              </a:ext>
            </a:extLst>
          </p:cNvPr>
          <p:cNvSpPr>
            <a:spLocks noGrp="1"/>
          </p:cNvSpPr>
          <p:nvPr>
            <p:ph idx="15"/>
          </p:nvPr>
        </p:nvSpPr>
        <p:spPr>
          <a:xfrm>
            <a:off x="7946723" y="2395728"/>
            <a:ext cx="3767949" cy="3694176"/>
          </a:xfrm>
        </p:spPr>
        <p:txBody>
          <a:bodyPr>
            <a:normAutofit/>
          </a:bodyPr>
          <a:lstStyle>
            <a:lvl1pPr marL="0" indent="0">
              <a:lnSpc>
                <a:spcPct val="100000"/>
              </a:lnSpc>
              <a:spcBef>
                <a:spcPts val="600"/>
              </a:spcBef>
              <a:buNone/>
              <a:defRPr sz="1600" b="1">
                <a:solidFill>
                  <a:schemeClr val="bg2">
                    <a:lumMod val="75000"/>
                  </a:schemeClr>
                </a:solidFill>
                <a:latin typeface="+mn-lt"/>
              </a:defRPr>
            </a:lvl1pPr>
            <a:lvl2pPr marL="0" indent="0">
              <a:lnSpc>
                <a:spcPct val="100000"/>
              </a:lnSpc>
              <a:spcBef>
                <a:spcPts val="600"/>
              </a:spcBef>
              <a:buNone/>
              <a:defRPr sz="1600">
                <a:solidFill>
                  <a:schemeClr val="bg2">
                    <a:lumMod val="75000"/>
                  </a:schemeClr>
                </a:solidFill>
                <a:latin typeface="+mn-lt"/>
              </a:defRPr>
            </a:lvl2pPr>
            <a:lvl3pPr marL="914400" indent="0">
              <a:lnSpc>
                <a:spcPct val="100000"/>
              </a:lnSpc>
              <a:spcBef>
                <a:spcPts val="400"/>
              </a:spcBef>
              <a:buNone/>
              <a:defRPr sz="1400">
                <a:solidFill>
                  <a:schemeClr val="bg2">
                    <a:lumMod val="75000"/>
                  </a:schemeClr>
                </a:solidFill>
                <a:latin typeface="+mn-lt"/>
              </a:defRPr>
            </a:lvl3pPr>
            <a:lvl4pPr marL="1371600" indent="0">
              <a:lnSpc>
                <a:spcPct val="100000"/>
              </a:lnSpc>
              <a:spcBef>
                <a:spcPts val="400"/>
              </a:spcBef>
              <a:buNone/>
              <a:defRPr sz="1200">
                <a:solidFill>
                  <a:schemeClr val="bg2">
                    <a:lumMod val="75000"/>
                  </a:schemeClr>
                </a:solidFill>
                <a:latin typeface="+mn-lt"/>
              </a:defRPr>
            </a:lvl4pPr>
            <a:lvl5pPr marL="1828800" indent="0">
              <a:lnSpc>
                <a:spcPct val="100000"/>
              </a:lnSpc>
              <a:spcBef>
                <a:spcPts val="400"/>
              </a:spcBef>
              <a:buNone/>
              <a:defRPr sz="1200">
                <a:solidFill>
                  <a:schemeClr val="bg2">
                    <a:lumMod val="75000"/>
                  </a:schemeClr>
                </a:solidFill>
                <a:latin typeface="+mn-lt"/>
              </a:defRPr>
            </a:lvl5pPr>
          </a:lstStyle>
          <a:p>
            <a:pPr lvl="0"/>
            <a:r>
              <a:rPr lang="en-US"/>
              <a:t>Click to edit Master text styles</a:t>
            </a:r>
          </a:p>
          <a:p>
            <a:pPr lvl="1"/>
            <a:r>
              <a:rPr lang="en-US"/>
              <a:t>Second level</a:t>
            </a:r>
          </a:p>
        </p:txBody>
      </p:sp>
      <p:sp>
        <p:nvSpPr>
          <p:cNvPr id="26" name="Slide Number Placeholder 5">
            <a:extLst>
              <a:ext uri="{FF2B5EF4-FFF2-40B4-BE49-F238E27FC236}">
                <a16:creationId xmlns:a16="http://schemas.microsoft.com/office/drawing/2014/main" id="{81F050A6-EA83-E74A-B437-9CE650A49F31}"/>
              </a:ext>
            </a:extLst>
          </p:cNvPr>
          <p:cNvSpPr>
            <a:spLocks noGrp="1"/>
          </p:cNvSpPr>
          <p:nvPr>
            <p:ph type="sldNum" sz="quarter" idx="4"/>
          </p:nvPr>
        </p:nvSpPr>
        <p:spPr>
          <a:xfrm>
            <a:off x="492917" y="6356350"/>
            <a:ext cx="1104900" cy="365125"/>
          </a:xfrm>
          <a:prstGeom prst="rect">
            <a:avLst/>
          </a:prstGeom>
        </p:spPr>
        <p:txBody>
          <a:bodyPr lIns="91440" anchor="ctr"/>
          <a:lstStyle>
            <a:lvl1pPr>
              <a:defRPr sz="1200">
                <a:solidFill>
                  <a:schemeClr val="bg1"/>
                </a:solidFill>
                <a:latin typeface="+mn-lt"/>
              </a:defRPr>
            </a:lvl1pPr>
          </a:lstStyle>
          <a:p>
            <a:fld id="{D156BFF5-A11A-234E-A308-E7366A28581C}" type="slidenum">
              <a:rPr lang="en-US" smtClean="0"/>
              <a:pPr/>
              <a:t>‹#›</a:t>
            </a:fld>
            <a:endParaRPr lang="en-US"/>
          </a:p>
        </p:txBody>
      </p:sp>
      <p:sp>
        <p:nvSpPr>
          <p:cNvPr id="27" name="Footer Placeholder 4">
            <a:extLst>
              <a:ext uri="{FF2B5EF4-FFF2-40B4-BE49-F238E27FC236}">
                <a16:creationId xmlns:a16="http://schemas.microsoft.com/office/drawing/2014/main" id="{575460F1-C651-F546-B045-03A112F086C5}"/>
              </a:ext>
            </a:extLst>
          </p:cNvPr>
          <p:cNvSpPr>
            <a:spLocks noGrp="1"/>
          </p:cNvSpPr>
          <p:nvPr>
            <p:ph type="ftr" sz="quarter" idx="3"/>
          </p:nvPr>
        </p:nvSpPr>
        <p:spPr>
          <a:xfrm>
            <a:off x="3567948" y="6356350"/>
            <a:ext cx="2649255" cy="365125"/>
          </a:xfrm>
          <a:prstGeom prst="rect">
            <a:avLst/>
          </a:prstGeom>
        </p:spPr>
        <p:txBody>
          <a:bodyPr vert="horz" lIns="91440" tIns="45720" rIns="91440" bIns="45720" rtlCol="0" anchor="ctr"/>
          <a:lstStyle>
            <a:lvl1pPr algn="l">
              <a:defRPr sz="1200">
                <a:solidFill>
                  <a:schemeClr val="accent4"/>
                </a:solidFill>
                <a:latin typeface="+mn-lt"/>
              </a:defRPr>
            </a:lvl1pPr>
          </a:lstStyle>
          <a:p>
            <a:r>
              <a:rPr lang="en-US"/>
              <a:t>PITCH DECK</a:t>
            </a:r>
          </a:p>
        </p:txBody>
      </p:sp>
      <p:sp>
        <p:nvSpPr>
          <p:cNvPr id="28" name="Date Placeholder 3">
            <a:extLst>
              <a:ext uri="{FF2B5EF4-FFF2-40B4-BE49-F238E27FC236}">
                <a16:creationId xmlns:a16="http://schemas.microsoft.com/office/drawing/2014/main" id="{EBDA48E1-37F9-284F-8F7F-426F4063D06A}"/>
              </a:ext>
            </a:extLst>
          </p:cNvPr>
          <p:cNvSpPr>
            <a:spLocks noGrp="1"/>
          </p:cNvSpPr>
          <p:nvPr>
            <p:ph type="dt" sz="half" idx="23"/>
          </p:nvPr>
        </p:nvSpPr>
        <p:spPr>
          <a:xfrm>
            <a:off x="10285388" y="6356350"/>
            <a:ext cx="1429284" cy="365125"/>
          </a:xfrm>
          <a:prstGeom prst="rect">
            <a:avLst/>
          </a:prstGeom>
        </p:spPr>
        <p:txBody>
          <a:bodyPr anchor="ctr"/>
          <a:lstStyle>
            <a:lvl1pPr algn="r">
              <a:defRPr sz="1200">
                <a:solidFill>
                  <a:schemeClr val="accent4"/>
                </a:solidFill>
                <a:latin typeface="+mn-lt"/>
              </a:defRPr>
            </a:lvl1pPr>
          </a:lstStyle>
          <a:p>
            <a:r>
              <a:rPr lang="en-US"/>
              <a:t>6/15/XX</a:t>
            </a:r>
          </a:p>
        </p:txBody>
      </p:sp>
    </p:spTree>
    <p:extLst>
      <p:ext uri="{BB962C8B-B14F-4D97-AF65-F5344CB8AC3E}">
        <p14:creationId xmlns:p14="http://schemas.microsoft.com/office/powerpoint/2010/main" val="26971060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A7E13EF0-6E32-8E44-B09A-9B746B2D25C3}"/>
              </a:ext>
            </a:extLst>
          </p:cNvPr>
          <p:cNvSpPr>
            <a:spLocks noGrp="1"/>
          </p:cNvSpPr>
          <p:nvPr>
            <p:ph type="pic" sz="quarter" idx="10"/>
          </p:nvPr>
        </p:nvSpPr>
        <p:spPr>
          <a:xfrm>
            <a:off x="0" y="0"/>
            <a:ext cx="6112812" cy="6858000"/>
          </a:xfrm>
        </p:spPr>
        <p:txBody>
          <a:bodyPr/>
          <a:lstStyle/>
          <a:p>
            <a:endParaRPr lang="en-US"/>
          </a:p>
        </p:txBody>
      </p:sp>
      <p:sp>
        <p:nvSpPr>
          <p:cNvPr id="16" name="Rectangle 15">
            <a:extLst>
              <a:ext uri="{FF2B5EF4-FFF2-40B4-BE49-F238E27FC236}">
                <a16:creationId xmlns:a16="http://schemas.microsoft.com/office/drawing/2014/main" id="{0CE1975B-7553-C840-BF64-61486AF5C4C0}"/>
              </a:ext>
            </a:extLst>
          </p:cNvPr>
          <p:cNvSpPr/>
          <p:nvPr userDrawn="1"/>
        </p:nvSpPr>
        <p:spPr>
          <a:xfrm>
            <a:off x="6112812" y="0"/>
            <a:ext cx="607918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ooter Placeholder 22">
            <a:extLst>
              <a:ext uri="{FF2B5EF4-FFF2-40B4-BE49-F238E27FC236}">
                <a16:creationId xmlns:a16="http://schemas.microsoft.com/office/drawing/2014/main" id="{CA0C724A-FAD9-E146-A1C8-EBAE3739D2E1}"/>
              </a:ext>
            </a:extLst>
          </p:cNvPr>
          <p:cNvSpPr>
            <a:spLocks noGrp="1"/>
          </p:cNvSpPr>
          <p:nvPr>
            <p:ph type="ftr" sz="quarter" idx="19"/>
          </p:nvPr>
        </p:nvSpPr>
        <p:spPr>
          <a:xfrm>
            <a:off x="6583590" y="6356350"/>
            <a:ext cx="2704893" cy="365125"/>
          </a:xfrm>
          <a:prstGeom prst="rect">
            <a:avLst/>
          </a:prstGeom>
        </p:spPr>
        <p:txBody>
          <a:bodyPr/>
          <a:lstStyle>
            <a:lvl1pPr algn="l">
              <a:defRPr>
                <a:solidFill>
                  <a:schemeClr val="bg2">
                    <a:lumMod val="75000"/>
                  </a:schemeClr>
                </a:solidFill>
              </a:defRPr>
            </a:lvl1pPr>
          </a:lstStyle>
          <a:p>
            <a:r>
              <a:rPr lang="en-US"/>
              <a:t>PITCH DECK</a:t>
            </a:r>
          </a:p>
        </p:txBody>
      </p:sp>
      <p:sp>
        <p:nvSpPr>
          <p:cNvPr id="23" name="Date Placeholder 3">
            <a:extLst>
              <a:ext uri="{FF2B5EF4-FFF2-40B4-BE49-F238E27FC236}">
                <a16:creationId xmlns:a16="http://schemas.microsoft.com/office/drawing/2014/main" id="{219A6394-C717-394F-8623-E4D3D24F588A}"/>
              </a:ext>
            </a:extLst>
          </p:cNvPr>
          <p:cNvSpPr>
            <a:spLocks noGrp="1"/>
          </p:cNvSpPr>
          <p:nvPr>
            <p:ph type="dt" sz="half" idx="2"/>
          </p:nvPr>
        </p:nvSpPr>
        <p:spPr>
          <a:xfrm>
            <a:off x="10346790" y="6356350"/>
            <a:ext cx="1367880" cy="365125"/>
          </a:xfrm>
          <a:prstGeom prst="rect">
            <a:avLst/>
          </a:prstGeom>
        </p:spPr>
        <p:txBody>
          <a:bodyPr anchor="ctr"/>
          <a:lstStyle>
            <a:lvl1pPr algn="r">
              <a:defRPr sz="1200">
                <a:solidFill>
                  <a:schemeClr val="bg2">
                    <a:lumMod val="75000"/>
                  </a:schemeClr>
                </a:solidFill>
                <a:latin typeface="Avenir Next LT Pro" panose="020B0504020202020204" pitchFamily="34" charset="77"/>
              </a:defRPr>
            </a:lvl1pPr>
          </a:lstStyle>
          <a:p>
            <a:r>
              <a:rPr lang="en-US"/>
              <a:t>6/15/XX</a:t>
            </a:r>
          </a:p>
        </p:txBody>
      </p:sp>
      <p:sp>
        <p:nvSpPr>
          <p:cNvPr id="14" name="Slide Number Placeholder 5">
            <a:extLst>
              <a:ext uri="{FF2B5EF4-FFF2-40B4-BE49-F238E27FC236}">
                <a16:creationId xmlns:a16="http://schemas.microsoft.com/office/drawing/2014/main" id="{3EE49E08-B4B7-D941-8502-9C8CE598A2F5}"/>
              </a:ext>
            </a:extLst>
          </p:cNvPr>
          <p:cNvSpPr>
            <a:spLocks noGrp="1"/>
          </p:cNvSpPr>
          <p:nvPr>
            <p:ph type="sldNum" sz="quarter" idx="4"/>
          </p:nvPr>
        </p:nvSpPr>
        <p:spPr>
          <a:xfrm>
            <a:off x="492917" y="6356350"/>
            <a:ext cx="1104900" cy="365125"/>
          </a:xfrm>
          <a:prstGeom prst="rect">
            <a:avLst/>
          </a:prstGeom>
        </p:spPr>
        <p:txBody>
          <a:bodyPr lIns="91440" anchor="ctr"/>
          <a:lstStyle>
            <a:lvl1pPr>
              <a:defRPr sz="1200">
                <a:solidFill>
                  <a:schemeClr val="bg1"/>
                </a:solidFill>
                <a:latin typeface="Avenir Next LT Pro" panose="020B0504020202020204" pitchFamily="34" charset="77"/>
              </a:defRPr>
            </a:lvl1pPr>
          </a:lstStyle>
          <a:p>
            <a:fld id="{D156BFF5-A11A-234E-A308-E7366A28581C}" type="slidenum">
              <a:rPr lang="en-US" smtClean="0"/>
              <a:pPr/>
              <a:t>‹#›</a:t>
            </a:fld>
            <a:endParaRPr lang="en-US"/>
          </a:p>
        </p:txBody>
      </p:sp>
      <p:sp>
        <p:nvSpPr>
          <p:cNvPr id="15" name="Title 1">
            <a:extLst>
              <a:ext uri="{FF2B5EF4-FFF2-40B4-BE49-F238E27FC236}">
                <a16:creationId xmlns:a16="http://schemas.microsoft.com/office/drawing/2014/main" id="{8A557EA6-ABC6-F740-833E-ED900088C69B}"/>
              </a:ext>
            </a:extLst>
          </p:cNvPr>
          <p:cNvSpPr>
            <a:spLocks noGrp="1"/>
          </p:cNvSpPr>
          <p:nvPr>
            <p:ph type="title"/>
          </p:nvPr>
        </p:nvSpPr>
        <p:spPr>
          <a:xfrm>
            <a:off x="6605729" y="944457"/>
            <a:ext cx="5108943" cy="1130788"/>
          </a:xfrm>
        </p:spPr>
        <p:txBody>
          <a:bodyPr anchor="t" anchorCtr="0">
            <a:normAutofit/>
          </a:bodyPr>
          <a:lstStyle>
            <a:lvl1pPr>
              <a:defRPr sz="5400">
                <a:solidFill>
                  <a:schemeClr val="bg2">
                    <a:lumMod val="75000"/>
                  </a:schemeClr>
                </a:solidFill>
                <a:latin typeface="+mj-lt"/>
              </a:defRPr>
            </a:lvl1pPr>
          </a:lstStyle>
          <a:p>
            <a:r>
              <a:rPr lang="en-US"/>
              <a:t>Click to edit Master title style</a:t>
            </a:r>
          </a:p>
        </p:txBody>
      </p:sp>
      <p:sp>
        <p:nvSpPr>
          <p:cNvPr id="19" name="Text Placeholder 2">
            <a:extLst>
              <a:ext uri="{FF2B5EF4-FFF2-40B4-BE49-F238E27FC236}">
                <a16:creationId xmlns:a16="http://schemas.microsoft.com/office/drawing/2014/main" id="{EF6BE1F8-2B6C-B747-9F21-ECF2386BED2C}"/>
              </a:ext>
            </a:extLst>
          </p:cNvPr>
          <p:cNvSpPr>
            <a:spLocks noGrp="1"/>
          </p:cNvSpPr>
          <p:nvPr>
            <p:ph type="body" idx="1"/>
          </p:nvPr>
        </p:nvSpPr>
        <p:spPr>
          <a:xfrm>
            <a:off x="6605727" y="2125820"/>
            <a:ext cx="5108943" cy="3787723"/>
          </a:xfrm>
        </p:spPr>
        <p:txBody>
          <a:bodyPr>
            <a:normAutofit/>
          </a:bodyPr>
          <a:lstStyle>
            <a:lvl1pPr marL="0" indent="0">
              <a:lnSpc>
                <a:spcPct val="150000"/>
              </a:lnSpc>
              <a:buNone/>
              <a:defRPr sz="1600">
                <a:solidFill>
                  <a:schemeClr val="bg2">
                    <a:lumMod val="75000"/>
                  </a:schemeClr>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99200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No Band">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E9985B93-457D-2645-8006-56655BA16ECE}"/>
              </a:ext>
            </a:extLst>
          </p:cNvPr>
          <p:cNvSpPr>
            <a:spLocks noGrp="1"/>
          </p:cNvSpPr>
          <p:nvPr>
            <p:ph type="pic" sz="quarter" idx="11"/>
          </p:nvPr>
        </p:nvSpPr>
        <p:spPr>
          <a:xfrm>
            <a:off x="0" y="0"/>
            <a:ext cx="12192000" cy="6858000"/>
          </a:xfrm>
        </p:spPr>
        <p:txBody>
          <a:bodyPr/>
          <a:lstStyle/>
          <a:p>
            <a:endParaRPr lang="en-US"/>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92918" y="4526866"/>
            <a:ext cx="6286255" cy="1427894"/>
          </a:xfrm>
          <a:effectLst>
            <a:outerShdw blurRad="152422" dist="77657" sx="110000" sy="110000" algn="ctr" rotWithShape="0">
              <a:schemeClr val="tx1">
                <a:alpha val="93000"/>
              </a:schemeClr>
            </a:outerShdw>
          </a:effectLst>
        </p:spPr>
        <p:txBody>
          <a:bodyPr anchor="ctr" anchorCtr="0">
            <a:normAutofit/>
          </a:bodyPr>
          <a:lstStyle>
            <a:lvl1pPr marL="0" indent="0" algn="l">
              <a:buNone/>
              <a:defRPr sz="1600" spc="0">
                <a:solidFill>
                  <a:schemeClr val="bg1"/>
                </a:solidFill>
                <a:effectLst>
                  <a:outerShdw blurRad="350742" sx="102000" sy="102000" algn="ctr" rotWithShape="0">
                    <a:prstClr val="black">
                      <a:alpha val="40000"/>
                    </a:prstClr>
                  </a:outerShdw>
                </a:effectLst>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492917" y="3371723"/>
            <a:ext cx="6286255" cy="1128589"/>
          </a:xfrm>
          <a:effectLst>
            <a:outerShdw blurRad="63500" dist="150885" sx="102000" sy="102000" algn="ctr" rotWithShape="0">
              <a:prstClr val="black">
                <a:alpha val="40000"/>
              </a:prstClr>
            </a:outerShdw>
          </a:effectLst>
        </p:spPr>
        <p:txBody>
          <a:bodyPr anchor="ctr" anchorCtr="0">
            <a:noAutofit/>
          </a:bodyPr>
          <a:lstStyle>
            <a:lvl1pPr algn="l">
              <a:defRPr sz="5400">
                <a:solidFill>
                  <a:schemeClr val="accent6"/>
                </a:solidFill>
                <a:effectLst/>
                <a:latin typeface="+mj-lt"/>
              </a:defRPr>
            </a:lvl1pPr>
          </a:lstStyle>
          <a:p>
            <a:r>
              <a:rPr lang="en-US"/>
              <a:t>Click to edit Master</a:t>
            </a:r>
          </a:p>
        </p:txBody>
      </p:sp>
      <p:sp>
        <p:nvSpPr>
          <p:cNvPr id="17" name="Footer Placeholder 2">
            <a:extLst>
              <a:ext uri="{FF2B5EF4-FFF2-40B4-BE49-F238E27FC236}">
                <a16:creationId xmlns:a16="http://schemas.microsoft.com/office/drawing/2014/main" id="{D18A3310-50EE-3142-930B-D378A2C7196F}"/>
              </a:ext>
            </a:extLst>
          </p:cNvPr>
          <p:cNvSpPr>
            <a:spLocks noGrp="1"/>
          </p:cNvSpPr>
          <p:nvPr>
            <p:ph type="ftr" sz="quarter" idx="21"/>
          </p:nvPr>
        </p:nvSpPr>
        <p:spPr>
          <a:xfrm>
            <a:off x="4038600" y="6356350"/>
            <a:ext cx="4114800" cy="365125"/>
          </a:xfrm>
        </p:spPr>
        <p:txBody>
          <a:bodyPr/>
          <a:lstStyle>
            <a:lvl1pPr algn="ctr">
              <a:defRPr>
                <a:solidFill>
                  <a:schemeClr val="bg1"/>
                </a:solidFill>
                <a:latin typeface="+mn-lt"/>
              </a:defRPr>
            </a:lvl1pPr>
          </a:lstStyle>
          <a:p>
            <a:r>
              <a:rPr lang="en-US"/>
              <a:t>PITCH DECK</a:t>
            </a:r>
          </a:p>
        </p:txBody>
      </p:sp>
      <p:sp>
        <p:nvSpPr>
          <p:cNvPr id="18" name="Date Placeholder 3">
            <a:extLst>
              <a:ext uri="{FF2B5EF4-FFF2-40B4-BE49-F238E27FC236}">
                <a16:creationId xmlns:a16="http://schemas.microsoft.com/office/drawing/2014/main" id="{D1020E5D-288E-E247-868A-B07CC082BE33}"/>
              </a:ext>
            </a:extLst>
          </p:cNvPr>
          <p:cNvSpPr>
            <a:spLocks noGrp="1"/>
          </p:cNvSpPr>
          <p:nvPr>
            <p:ph type="dt" sz="half" idx="23"/>
          </p:nvPr>
        </p:nvSpPr>
        <p:spPr>
          <a:xfrm>
            <a:off x="10285388" y="6356350"/>
            <a:ext cx="1429284" cy="365125"/>
          </a:xfrm>
          <a:prstGeom prst="rect">
            <a:avLst/>
          </a:prstGeom>
        </p:spPr>
        <p:txBody>
          <a:bodyPr anchor="ctr"/>
          <a:lstStyle>
            <a:lvl1pPr algn="r">
              <a:defRPr sz="1200">
                <a:solidFill>
                  <a:schemeClr val="bg1"/>
                </a:solidFill>
                <a:latin typeface="+mn-lt"/>
              </a:defRPr>
            </a:lvl1pPr>
          </a:lstStyle>
          <a:p>
            <a:r>
              <a:rPr lang="en-US"/>
              <a:t>6/15/XX</a:t>
            </a:r>
          </a:p>
        </p:txBody>
      </p:sp>
      <p:sp>
        <p:nvSpPr>
          <p:cNvPr id="19" name="Slide Number Placeholder 5">
            <a:extLst>
              <a:ext uri="{FF2B5EF4-FFF2-40B4-BE49-F238E27FC236}">
                <a16:creationId xmlns:a16="http://schemas.microsoft.com/office/drawing/2014/main" id="{5C55A823-31F2-AB4B-BB7C-DC2A8B833B64}"/>
              </a:ext>
            </a:extLst>
          </p:cNvPr>
          <p:cNvSpPr>
            <a:spLocks noGrp="1"/>
          </p:cNvSpPr>
          <p:nvPr>
            <p:ph type="sldNum" sz="quarter" idx="24"/>
          </p:nvPr>
        </p:nvSpPr>
        <p:spPr>
          <a:xfrm>
            <a:off x="492917" y="6356350"/>
            <a:ext cx="1104900" cy="365125"/>
          </a:xfrm>
          <a:prstGeom prst="rect">
            <a:avLst/>
          </a:prstGeom>
        </p:spPr>
        <p:txBody>
          <a:bodyPr lIns="91440" anchor="ctr"/>
          <a:lstStyle>
            <a:lvl1pPr>
              <a:defRPr sz="1200">
                <a:solidFill>
                  <a:schemeClr val="bg1"/>
                </a:solidFill>
                <a:latin typeface="+mn-lt"/>
              </a:defRPr>
            </a:lvl1pPr>
          </a:lstStyle>
          <a:p>
            <a:fld id="{D156BFF5-A11A-234E-A308-E7366A28581C}" type="slidenum">
              <a:rPr lang="en-US" smtClean="0"/>
              <a:pPr/>
              <a:t>‹#›</a:t>
            </a:fld>
            <a:endParaRPr lang="en-US"/>
          </a:p>
        </p:txBody>
      </p:sp>
    </p:spTree>
    <p:extLst>
      <p:ext uri="{BB962C8B-B14F-4D97-AF65-F5344CB8AC3E}">
        <p14:creationId xmlns:p14="http://schemas.microsoft.com/office/powerpoint/2010/main" val="2968429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2D9CC-6480-4575-B778-3317BDE476DF}"/>
              </a:ext>
            </a:extLst>
          </p:cNvPr>
          <p:cNvSpPr>
            <a:spLocks noGrp="1"/>
          </p:cNvSpPr>
          <p:nvPr>
            <p:ph type="title"/>
          </p:nvPr>
        </p:nvSpPr>
        <p:spPr>
          <a:xfrm>
            <a:off x="493776" y="365760"/>
            <a:ext cx="11219688" cy="1143000"/>
          </a:xfrm>
        </p:spPr>
        <p:txBody>
          <a:bodyPr>
            <a:normAutofit/>
          </a:bodyPr>
          <a:lstStyle>
            <a:lvl1pPr>
              <a:defRPr sz="5400">
                <a:solidFill>
                  <a:schemeClr val="bg2">
                    <a:lumMod val="75000"/>
                  </a:schemeClr>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16A0AED2-5674-4222-8972-52689F444CEA}"/>
              </a:ext>
            </a:extLst>
          </p:cNvPr>
          <p:cNvSpPr>
            <a:spLocks noGrp="1"/>
          </p:cNvSpPr>
          <p:nvPr>
            <p:ph type="ftr" sz="quarter" idx="10"/>
          </p:nvPr>
        </p:nvSpPr>
        <p:spPr/>
        <p:txBody>
          <a:bodyPr/>
          <a:lstStyle>
            <a:lvl1pPr>
              <a:defRPr>
                <a:solidFill>
                  <a:schemeClr val="accent4"/>
                </a:solidFill>
              </a:defRPr>
            </a:lvl1pPr>
          </a:lstStyle>
          <a:p>
            <a:r>
              <a:rPr lang="en-US"/>
              <a:t>PITCH DECK</a:t>
            </a:r>
          </a:p>
        </p:txBody>
      </p:sp>
      <p:sp>
        <p:nvSpPr>
          <p:cNvPr id="4" name="Date Placeholder 3">
            <a:extLst>
              <a:ext uri="{FF2B5EF4-FFF2-40B4-BE49-F238E27FC236}">
                <a16:creationId xmlns:a16="http://schemas.microsoft.com/office/drawing/2014/main" id="{CC765A4F-AA3E-43FE-A847-E23C0669A463}"/>
              </a:ext>
            </a:extLst>
          </p:cNvPr>
          <p:cNvSpPr>
            <a:spLocks noGrp="1"/>
          </p:cNvSpPr>
          <p:nvPr>
            <p:ph type="dt" sz="half" idx="11"/>
          </p:nvPr>
        </p:nvSpPr>
        <p:spPr>
          <a:xfrm>
            <a:off x="9067800" y="6356350"/>
            <a:ext cx="2645664" cy="365125"/>
          </a:xfrm>
        </p:spPr>
        <p:txBody>
          <a:bodyPr/>
          <a:lstStyle>
            <a:lvl1pPr>
              <a:defRPr>
                <a:solidFill>
                  <a:schemeClr val="accent4"/>
                </a:solidFill>
              </a:defRPr>
            </a:lvl1pPr>
          </a:lstStyle>
          <a:p>
            <a:r>
              <a:rPr lang="en-US"/>
              <a:t>6/15/XX</a:t>
            </a:r>
          </a:p>
        </p:txBody>
      </p:sp>
      <p:sp>
        <p:nvSpPr>
          <p:cNvPr id="5" name="Slide Number Placeholder 4">
            <a:extLst>
              <a:ext uri="{FF2B5EF4-FFF2-40B4-BE49-F238E27FC236}">
                <a16:creationId xmlns:a16="http://schemas.microsoft.com/office/drawing/2014/main" id="{0C5E53FA-20A3-4A6C-A6FF-3E65560A0367}"/>
              </a:ext>
            </a:extLst>
          </p:cNvPr>
          <p:cNvSpPr>
            <a:spLocks noGrp="1"/>
          </p:cNvSpPr>
          <p:nvPr>
            <p:ph type="sldNum" sz="quarter" idx="12"/>
          </p:nvPr>
        </p:nvSpPr>
        <p:spPr>
          <a:xfrm>
            <a:off x="493776" y="6356350"/>
            <a:ext cx="992124" cy="365125"/>
          </a:xfrm>
        </p:spPr>
        <p:txBody>
          <a:bodyPr/>
          <a:lstStyle>
            <a:lvl1pPr>
              <a:defRPr>
                <a:solidFill>
                  <a:schemeClr val="accent4"/>
                </a:solidFill>
              </a:defRPr>
            </a:lvl1pPr>
          </a:lstStyle>
          <a:p>
            <a:fld id="{D156BFF5-A11A-234E-A308-E7366A28581C}" type="slidenum">
              <a:rPr lang="en-US" smtClean="0"/>
              <a:pPr/>
              <a:t>‹#›</a:t>
            </a:fld>
            <a:endParaRPr lang="en-US"/>
          </a:p>
        </p:txBody>
      </p:sp>
      <p:sp>
        <p:nvSpPr>
          <p:cNvPr id="7" name="Content Placeholder 6">
            <a:extLst>
              <a:ext uri="{FF2B5EF4-FFF2-40B4-BE49-F238E27FC236}">
                <a16:creationId xmlns:a16="http://schemas.microsoft.com/office/drawing/2014/main" id="{9314D47D-F679-4E7B-BCBF-874BF928A5E4}"/>
              </a:ext>
            </a:extLst>
          </p:cNvPr>
          <p:cNvSpPr>
            <a:spLocks noGrp="1"/>
          </p:cNvSpPr>
          <p:nvPr>
            <p:ph sz="quarter" idx="13"/>
          </p:nvPr>
        </p:nvSpPr>
        <p:spPr>
          <a:xfrm>
            <a:off x="493776" y="1858963"/>
            <a:ext cx="11219688" cy="3829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1573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FFDD0CA-CA3A-6B4B-B159-01C6EA1B2519}"/>
              </a:ext>
            </a:extLst>
          </p:cNvPr>
          <p:cNvSpPr>
            <a:spLocks noGrp="1"/>
          </p:cNvSpPr>
          <p:nvPr>
            <p:ph type="pic" sz="quarter" idx="12"/>
          </p:nvPr>
        </p:nvSpPr>
        <p:spPr>
          <a:xfrm>
            <a:off x="9053538" y="0"/>
            <a:ext cx="3138461" cy="6858000"/>
          </a:xfrm>
        </p:spPr>
        <p:txBody>
          <a:bodyPr/>
          <a:lstStyle>
            <a:lvl1pPr>
              <a:defRPr>
                <a:latin typeface="+mn-lt"/>
              </a:defRPr>
            </a:lvl1pPr>
          </a:lstStyle>
          <a:p>
            <a:endParaRPr lang="en-US"/>
          </a:p>
        </p:txBody>
      </p:sp>
      <p:sp>
        <p:nvSpPr>
          <p:cNvPr id="15" name="Rectangle 14">
            <a:extLst>
              <a:ext uri="{FF2B5EF4-FFF2-40B4-BE49-F238E27FC236}">
                <a16:creationId xmlns:a16="http://schemas.microsoft.com/office/drawing/2014/main" id="{0D2A4CD6-5B55-2241-968E-97DAA8580DCC}"/>
              </a:ext>
            </a:extLst>
          </p:cNvPr>
          <p:cNvSpPr/>
          <p:nvPr userDrawn="1"/>
        </p:nvSpPr>
        <p:spPr>
          <a:xfrm>
            <a:off x="0" y="0"/>
            <a:ext cx="9058940"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5" name="Text Placeholder 4">
            <a:extLst>
              <a:ext uri="{FF2B5EF4-FFF2-40B4-BE49-F238E27FC236}">
                <a16:creationId xmlns:a16="http://schemas.microsoft.com/office/drawing/2014/main" id="{189A0273-17AD-8245-A2FA-D01083334AB6}"/>
              </a:ext>
            </a:extLst>
          </p:cNvPr>
          <p:cNvSpPr>
            <a:spLocks noGrp="1"/>
          </p:cNvSpPr>
          <p:nvPr>
            <p:ph type="body" sz="quarter" idx="16" hasCustomPrompt="1"/>
          </p:nvPr>
        </p:nvSpPr>
        <p:spPr>
          <a:xfrm>
            <a:off x="1485900" y="2532888"/>
            <a:ext cx="4876800" cy="3689350"/>
          </a:xfrm>
        </p:spPr>
        <p:txBody>
          <a:bodyPr>
            <a:noAutofit/>
          </a:bodyPr>
          <a:lstStyle>
            <a:lvl1pPr marL="0" indent="0">
              <a:buNone/>
              <a:defRPr sz="41300">
                <a:solidFill>
                  <a:schemeClr val="tx2">
                    <a:lumMod val="60000"/>
                    <a:lumOff val="40000"/>
                    <a:alpha val="20000"/>
                  </a:schemeClr>
                </a:solidFill>
                <a:latin typeface="+mj-lt"/>
              </a:defRPr>
            </a:lvl1pPr>
            <a:lvl2pPr marL="457200" indent="0">
              <a:buNone/>
              <a:defRPr>
                <a:latin typeface="Elephant Pro" pitchFamily="2" charset="0"/>
              </a:defRPr>
            </a:lvl2pPr>
            <a:lvl3pPr marL="914400" indent="0">
              <a:buNone/>
              <a:defRPr>
                <a:latin typeface="Elephant Pro" pitchFamily="2" charset="0"/>
              </a:defRPr>
            </a:lvl3pPr>
            <a:lvl4pPr marL="1371600" indent="0">
              <a:buNone/>
              <a:defRPr>
                <a:latin typeface="Elephant Pro" pitchFamily="2" charset="0"/>
              </a:defRPr>
            </a:lvl4pPr>
            <a:lvl5pPr marL="1828800" indent="0">
              <a:buNone/>
              <a:defRPr>
                <a:latin typeface="Elephant Pro" pitchFamily="2" charset="0"/>
              </a:defRPr>
            </a:lvl5pPr>
          </a:lstStyle>
          <a:p>
            <a:pPr lvl="0"/>
            <a:r>
              <a:rPr lang="en-US"/>
              <a:t>A</a:t>
            </a: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487679" y="736979"/>
            <a:ext cx="8052748" cy="1325563"/>
          </a:xfrm>
        </p:spPr>
        <p:txBody>
          <a:bodyPr anchor="ctr" anchorCtr="0">
            <a:normAutofit/>
          </a:bodyPr>
          <a:lstStyle>
            <a:lvl1pPr>
              <a:defRPr sz="5400">
                <a:solidFill>
                  <a:schemeClr val="accent5">
                    <a:lumMod val="60000"/>
                    <a:lumOff val="40000"/>
                  </a:schemeClr>
                </a:solidFill>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487679" y="2112264"/>
            <a:ext cx="3840480" cy="3615522"/>
          </a:xfrm>
        </p:spPr>
        <p:txBody>
          <a:bodyPr>
            <a:normAutofit/>
          </a:bodyPr>
          <a:lstStyle>
            <a:lvl1pPr marL="0" indent="0">
              <a:lnSpc>
                <a:spcPct val="100000"/>
              </a:lnSpc>
              <a:spcBef>
                <a:spcPts val="600"/>
              </a:spcBef>
              <a:buNone/>
              <a:defRPr sz="1600" b="1">
                <a:solidFill>
                  <a:schemeClr val="bg1"/>
                </a:solidFill>
                <a:latin typeface="+mn-lt"/>
              </a:defRPr>
            </a:lvl1pPr>
            <a:lvl2pPr marL="0" indent="0">
              <a:lnSpc>
                <a:spcPct val="100000"/>
              </a:lnSpc>
              <a:spcBef>
                <a:spcPts val="600"/>
              </a:spcBef>
              <a:buNone/>
              <a:defRPr sz="1600">
                <a:solidFill>
                  <a:schemeClr val="bg1"/>
                </a:solidFill>
                <a:latin typeface="+mn-lt"/>
              </a:defRPr>
            </a:lvl2pPr>
            <a:lvl3pPr marL="914400" indent="0">
              <a:lnSpc>
                <a:spcPct val="125000"/>
              </a:lnSpc>
              <a:buNone/>
              <a:defRPr sz="1600">
                <a:solidFill>
                  <a:schemeClr val="bg1"/>
                </a:solidFill>
                <a:latin typeface="+mn-lt"/>
              </a:defRPr>
            </a:lvl3pPr>
            <a:lvl4pPr marL="1371600" indent="0">
              <a:lnSpc>
                <a:spcPct val="125000"/>
              </a:lnSpc>
              <a:buNone/>
              <a:defRPr sz="1600">
                <a:solidFill>
                  <a:schemeClr val="bg1"/>
                </a:solidFill>
                <a:latin typeface="+mn-lt"/>
              </a:defRPr>
            </a:lvl4pPr>
            <a:lvl5pPr marL="1828800" indent="0">
              <a:lnSpc>
                <a:spcPct val="125000"/>
              </a:lnSpc>
              <a:buNone/>
              <a:defRPr sz="1600">
                <a:solidFill>
                  <a:schemeClr val="bg1"/>
                </a:solidFill>
                <a:latin typeface="+mn-lt"/>
              </a:defRPr>
            </a:lvl5pPr>
          </a:lstStyle>
          <a:p>
            <a:pPr lvl="0"/>
            <a:r>
              <a:rPr lang="en-US"/>
              <a:t>Click to edit Master text styles</a:t>
            </a:r>
          </a:p>
          <a:p>
            <a:pPr lvl="1"/>
            <a:r>
              <a:rPr lang="en-US"/>
              <a:t>Second level</a:t>
            </a:r>
          </a:p>
        </p:txBody>
      </p:sp>
      <p:sp>
        <p:nvSpPr>
          <p:cNvPr id="9" name="Content Placeholder 2">
            <a:extLst>
              <a:ext uri="{FF2B5EF4-FFF2-40B4-BE49-F238E27FC236}">
                <a16:creationId xmlns:a16="http://schemas.microsoft.com/office/drawing/2014/main" id="{D86F08CA-81DF-F947-B8E0-693791CF0074}"/>
              </a:ext>
            </a:extLst>
          </p:cNvPr>
          <p:cNvSpPr>
            <a:spLocks noGrp="1"/>
          </p:cNvSpPr>
          <p:nvPr>
            <p:ph idx="15"/>
          </p:nvPr>
        </p:nvSpPr>
        <p:spPr>
          <a:xfrm>
            <a:off x="4699947" y="2112264"/>
            <a:ext cx="3840480" cy="3615522"/>
          </a:xfrm>
        </p:spPr>
        <p:txBody>
          <a:bodyPr>
            <a:normAutofit/>
          </a:bodyPr>
          <a:lstStyle>
            <a:lvl1pPr marL="0" indent="0">
              <a:lnSpc>
                <a:spcPct val="100000"/>
              </a:lnSpc>
              <a:spcBef>
                <a:spcPts val="600"/>
              </a:spcBef>
              <a:buNone/>
              <a:defRPr sz="1600" b="1">
                <a:solidFill>
                  <a:schemeClr val="bg1"/>
                </a:solidFill>
                <a:latin typeface="+mn-lt"/>
              </a:defRPr>
            </a:lvl1pPr>
            <a:lvl2pPr marL="0" indent="0">
              <a:lnSpc>
                <a:spcPct val="100000"/>
              </a:lnSpc>
              <a:spcBef>
                <a:spcPts val="600"/>
              </a:spcBef>
              <a:buNone/>
              <a:defRPr sz="1600">
                <a:solidFill>
                  <a:schemeClr val="bg1"/>
                </a:solidFill>
                <a:latin typeface="+mn-lt"/>
              </a:defRPr>
            </a:lvl2pPr>
            <a:lvl3pPr marL="914400" indent="0">
              <a:lnSpc>
                <a:spcPct val="125000"/>
              </a:lnSpc>
              <a:buNone/>
              <a:defRPr sz="1600">
                <a:solidFill>
                  <a:schemeClr val="bg1"/>
                </a:solidFill>
                <a:latin typeface="+mn-lt"/>
              </a:defRPr>
            </a:lvl3pPr>
            <a:lvl4pPr marL="1371600" indent="0">
              <a:lnSpc>
                <a:spcPct val="125000"/>
              </a:lnSpc>
              <a:buNone/>
              <a:defRPr sz="1600">
                <a:solidFill>
                  <a:schemeClr val="bg1"/>
                </a:solidFill>
                <a:latin typeface="+mn-lt"/>
              </a:defRPr>
            </a:lvl4pPr>
            <a:lvl5pPr marL="1828800" indent="0">
              <a:lnSpc>
                <a:spcPct val="125000"/>
              </a:lnSpc>
              <a:buNone/>
              <a:defRPr sz="1600">
                <a:solidFill>
                  <a:schemeClr val="bg1"/>
                </a:solidFill>
                <a:latin typeface="+mn-lt"/>
              </a:defRPr>
            </a:lvl5pPr>
          </a:lstStyle>
          <a:p>
            <a:pPr lvl="0"/>
            <a:r>
              <a:rPr lang="en-US"/>
              <a:t>Click to edit Master text styles</a:t>
            </a:r>
          </a:p>
          <a:p>
            <a:pPr lvl="1"/>
            <a:r>
              <a:rPr lang="en-US"/>
              <a:t>Second level</a:t>
            </a:r>
          </a:p>
        </p:txBody>
      </p:sp>
      <p:sp>
        <p:nvSpPr>
          <p:cNvPr id="8" name="Date Placeholder 3">
            <a:extLst>
              <a:ext uri="{FF2B5EF4-FFF2-40B4-BE49-F238E27FC236}">
                <a16:creationId xmlns:a16="http://schemas.microsoft.com/office/drawing/2014/main" id="{323D570B-86E3-CA47-81D9-EDC9161E0614}"/>
              </a:ext>
            </a:extLst>
          </p:cNvPr>
          <p:cNvSpPr>
            <a:spLocks noGrp="1"/>
          </p:cNvSpPr>
          <p:nvPr>
            <p:ph type="dt" sz="half" idx="2"/>
          </p:nvPr>
        </p:nvSpPr>
        <p:spPr>
          <a:xfrm>
            <a:off x="6453352" y="6356350"/>
            <a:ext cx="2087076" cy="365125"/>
          </a:xfrm>
          <a:prstGeom prst="rect">
            <a:avLst/>
          </a:prstGeom>
        </p:spPr>
        <p:txBody>
          <a:bodyPr anchor="ctr"/>
          <a:lstStyle>
            <a:lvl1pPr algn="r">
              <a:defRPr sz="1200">
                <a:solidFill>
                  <a:schemeClr val="bg1"/>
                </a:solidFill>
                <a:latin typeface="+mn-lt"/>
              </a:defRPr>
            </a:lvl1pPr>
          </a:lstStyle>
          <a:p>
            <a:r>
              <a:rPr lang="en-US"/>
              <a:t>6/15/XX</a:t>
            </a:r>
          </a:p>
        </p:txBody>
      </p:sp>
      <p:sp>
        <p:nvSpPr>
          <p:cNvPr id="20" name="Slide Number Placeholder 5">
            <a:extLst>
              <a:ext uri="{FF2B5EF4-FFF2-40B4-BE49-F238E27FC236}">
                <a16:creationId xmlns:a16="http://schemas.microsoft.com/office/drawing/2014/main" id="{7511E021-8C30-504E-A564-A97BE3ACC5AB}"/>
              </a:ext>
            </a:extLst>
          </p:cNvPr>
          <p:cNvSpPr>
            <a:spLocks noGrp="1"/>
          </p:cNvSpPr>
          <p:nvPr>
            <p:ph type="sldNum" sz="quarter" idx="4"/>
          </p:nvPr>
        </p:nvSpPr>
        <p:spPr>
          <a:xfrm>
            <a:off x="492917" y="6356350"/>
            <a:ext cx="1104900" cy="365125"/>
          </a:xfrm>
          <a:prstGeom prst="rect">
            <a:avLst/>
          </a:prstGeom>
        </p:spPr>
        <p:txBody>
          <a:bodyPr lIns="91440" anchor="ctr"/>
          <a:lstStyle>
            <a:lvl1pPr>
              <a:defRPr sz="1200">
                <a:solidFill>
                  <a:schemeClr val="bg1"/>
                </a:solidFill>
                <a:latin typeface="+mn-lt"/>
              </a:defRPr>
            </a:lvl1pPr>
          </a:lstStyle>
          <a:p>
            <a:fld id="{D156BFF5-A11A-234E-A308-E7366A28581C}" type="slidenum">
              <a:rPr lang="en-US" smtClean="0"/>
              <a:pPr/>
              <a:t>‹#›</a:t>
            </a:fld>
            <a:endParaRPr lang="en-US"/>
          </a:p>
        </p:txBody>
      </p:sp>
      <p:sp>
        <p:nvSpPr>
          <p:cNvPr id="21" name="Footer Placeholder 16">
            <a:extLst>
              <a:ext uri="{FF2B5EF4-FFF2-40B4-BE49-F238E27FC236}">
                <a16:creationId xmlns:a16="http://schemas.microsoft.com/office/drawing/2014/main" id="{BE541518-B2D8-2B49-A671-6816AB3669C5}"/>
              </a:ext>
            </a:extLst>
          </p:cNvPr>
          <p:cNvSpPr>
            <a:spLocks noGrp="1"/>
          </p:cNvSpPr>
          <p:nvPr>
            <p:ph type="ftr" sz="quarter" idx="14"/>
          </p:nvPr>
        </p:nvSpPr>
        <p:spPr>
          <a:xfrm>
            <a:off x="2865020" y="6356350"/>
            <a:ext cx="3298065" cy="365125"/>
          </a:xfrm>
          <a:prstGeom prst="rect">
            <a:avLst/>
          </a:prstGeom>
        </p:spPr>
        <p:txBody>
          <a:bodyPr/>
          <a:lstStyle>
            <a:lvl1pPr algn="ctr">
              <a:defRPr>
                <a:latin typeface="+mn-lt"/>
              </a:defRPr>
            </a:lvl1pPr>
          </a:lstStyle>
          <a:p>
            <a:r>
              <a:rPr lang="en-US"/>
              <a:t>PITCH DECK</a:t>
            </a:r>
          </a:p>
        </p:txBody>
      </p:sp>
    </p:spTree>
    <p:extLst>
      <p:ext uri="{BB962C8B-B14F-4D97-AF65-F5344CB8AC3E}">
        <p14:creationId xmlns:p14="http://schemas.microsoft.com/office/powerpoint/2010/main" val="2782271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26920FAD-32AF-2040-A860-343F1039606F}"/>
              </a:ext>
            </a:extLst>
          </p:cNvPr>
          <p:cNvSpPr>
            <a:spLocks noGrp="1"/>
          </p:cNvSpPr>
          <p:nvPr>
            <p:ph type="pic" sz="quarter" idx="12"/>
          </p:nvPr>
        </p:nvSpPr>
        <p:spPr>
          <a:xfrm>
            <a:off x="0" y="0"/>
            <a:ext cx="6096000" cy="6857999"/>
          </a:xfrm>
        </p:spPr>
        <p:txBody>
          <a:bodyPr/>
          <a:lstStyle>
            <a:lvl1pPr>
              <a:defRPr>
                <a:latin typeface="+mn-lt"/>
              </a:defRPr>
            </a:lvl1pPr>
          </a:lstStyle>
          <a:p>
            <a:endParaRPr lang="en-US"/>
          </a:p>
        </p:txBody>
      </p:sp>
      <p:sp>
        <p:nvSpPr>
          <p:cNvPr id="12" name="Text Placeholder 11">
            <a:extLst>
              <a:ext uri="{FF2B5EF4-FFF2-40B4-BE49-F238E27FC236}">
                <a16:creationId xmlns:a16="http://schemas.microsoft.com/office/drawing/2014/main" id="{666DD3F9-667C-DF4D-8A62-CB6D43B65D23}"/>
              </a:ext>
            </a:extLst>
          </p:cNvPr>
          <p:cNvSpPr>
            <a:spLocks noGrp="1"/>
          </p:cNvSpPr>
          <p:nvPr>
            <p:ph type="body" sz="quarter" idx="11" hasCustomPrompt="1"/>
          </p:nvPr>
        </p:nvSpPr>
        <p:spPr>
          <a:xfrm>
            <a:off x="2162846" y="2550997"/>
            <a:ext cx="4669707" cy="4259377"/>
          </a:xfrm>
        </p:spPr>
        <p:txBody>
          <a:bodyPr anchor="t" anchorCtr="0">
            <a:noAutofit/>
          </a:bodyPr>
          <a:lstStyle>
            <a:lvl1pPr marL="0" indent="0">
              <a:buNone/>
              <a:defRPr sz="41300">
                <a:solidFill>
                  <a:schemeClr val="accent3">
                    <a:alpha val="40000"/>
                  </a:schemeClr>
                </a:solidFill>
                <a:latin typeface="+mj-lt"/>
              </a:defRPr>
            </a:lvl1pPr>
            <a:lvl2pPr marL="457200" indent="0">
              <a:buNone/>
              <a:defRPr sz="19900">
                <a:solidFill>
                  <a:schemeClr val="accent3">
                    <a:alpha val="40000"/>
                  </a:schemeClr>
                </a:solidFill>
                <a:latin typeface="+mj-lt"/>
              </a:defRPr>
            </a:lvl2pPr>
            <a:lvl3pPr marL="914400" indent="0">
              <a:buNone/>
              <a:defRPr sz="16600">
                <a:solidFill>
                  <a:schemeClr val="accent3">
                    <a:alpha val="40000"/>
                  </a:schemeClr>
                </a:solidFill>
                <a:latin typeface="+mj-lt"/>
              </a:defRPr>
            </a:lvl3pPr>
            <a:lvl4pPr marL="1371600" indent="0">
              <a:buNone/>
              <a:defRPr sz="13800">
                <a:solidFill>
                  <a:schemeClr val="accent3">
                    <a:alpha val="40000"/>
                  </a:schemeClr>
                </a:solidFill>
                <a:latin typeface="+mj-lt"/>
              </a:defRPr>
            </a:lvl4pPr>
            <a:lvl5pPr marL="1828800" indent="0">
              <a:buNone/>
              <a:defRPr sz="13800">
                <a:solidFill>
                  <a:schemeClr val="accent3">
                    <a:alpha val="40000"/>
                  </a:schemeClr>
                </a:solidFill>
                <a:latin typeface="+mj-lt"/>
              </a:defRPr>
            </a:lvl5pPr>
          </a:lstStyle>
          <a:p>
            <a:pPr lvl="0"/>
            <a:r>
              <a:rPr lang="en-US"/>
              <a:t>A</a:t>
            </a:r>
          </a:p>
        </p:txBody>
      </p:sp>
      <p:sp>
        <p:nvSpPr>
          <p:cNvPr id="8" name="Rectangle 7">
            <a:extLst>
              <a:ext uri="{FF2B5EF4-FFF2-40B4-BE49-F238E27FC236}">
                <a16:creationId xmlns:a16="http://schemas.microsoft.com/office/drawing/2014/main" id="{176740CC-94D6-7C4B-A4B5-6E42F760302D}"/>
              </a:ext>
            </a:extLst>
          </p:cNvPr>
          <p:cNvSpPr/>
          <p:nvPr userDrawn="1"/>
        </p:nvSpPr>
        <p:spPr>
          <a:xfrm>
            <a:off x="6096001" y="0"/>
            <a:ext cx="6096000"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ooter Placeholder 16">
            <a:extLst>
              <a:ext uri="{FF2B5EF4-FFF2-40B4-BE49-F238E27FC236}">
                <a16:creationId xmlns:a16="http://schemas.microsoft.com/office/drawing/2014/main" id="{D6639436-AAAE-FA4E-8766-8E980B9292D4}"/>
              </a:ext>
            </a:extLst>
          </p:cNvPr>
          <p:cNvSpPr>
            <a:spLocks noGrp="1"/>
          </p:cNvSpPr>
          <p:nvPr>
            <p:ph type="ftr" sz="quarter" idx="14"/>
          </p:nvPr>
        </p:nvSpPr>
        <p:spPr>
          <a:xfrm>
            <a:off x="6588916" y="6356350"/>
            <a:ext cx="3281511" cy="365125"/>
          </a:xfrm>
          <a:prstGeom prst="rect">
            <a:avLst/>
          </a:prstGeom>
        </p:spPr>
        <p:txBody>
          <a:bodyPr/>
          <a:lstStyle>
            <a:lvl1pPr algn="l">
              <a:defRPr>
                <a:latin typeface="+mn-lt"/>
              </a:defRPr>
            </a:lvl1pPr>
          </a:lstStyle>
          <a:p>
            <a:r>
              <a:rPr lang="en-US"/>
              <a:t>PITCH DECK</a:t>
            </a:r>
          </a:p>
        </p:txBody>
      </p:sp>
      <p:sp>
        <p:nvSpPr>
          <p:cNvPr id="16" name="Date Placeholder 3">
            <a:extLst>
              <a:ext uri="{FF2B5EF4-FFF2-40B4-BE49-F238E27FC236}">
                <a16:creationId xmlns:a16="http://schemas.microsoft.com/office/drawing/2014/main" id="{2981B3D7-1407-6B44-A7B2-6AC1B511E478}"/>
              </a:ext>
            </a:extLst>
          </p:cNvPr>
          <p:cNvSpPr>
            <a:spLocks noGrp="1"/>
          </p:cNvSpPr>
          <p:nvPr>
            <p:ph type="dt" sz="half" idx="2"/>
          </p:nvPr>
        </p:nvSpPr>
        <p:spPr>
          <a:xfrm>
            <a:off x="10346788" y="6356350"/>
            <a:ext cx="1367884" cy="365125"/>
          </a:xfrm>
          <a:prstGeom prst="rect">
            <a:avLst/>
          </a:prstGeom>
        </p:spPr>
        <p:txBody>
          <a:bodyPr anchor="ctr"/>
          <a:lstStyle>
            <a:lvl1pPr algn="r">
              <a:defRPr sz="1200">
                <a:solidFill>
                  <a:schemeClr val="bg1"/>
                </a:solidFill>
                <a:latin typeface="+mn-lt"/>
              </a:defRPr>
            </a:lvl1pPr>
          </a:lstStyle>
          <a:p>
            <a:r>
              <a:rPr lang="en-US"/>
              <a:t>6/15/XX</a:t>
            </a:r>
          </a:p>
        </p:txBody>
      </p:sp>
      <p:sp>
        <p:nvSpPr>
          <p:cNvPr id="18" name="Title 1">
            <a:extLst>
              <a:ext uri="{FF2B5EF4-FFF2-40B4-BE49-F238E27FC236}">
                <a16:creationId xmlns:a16="http://schemas.microsoft.com/office/drawing/2014/main" id="{8098318E-D0F8-004B-BE72-2F8AB949F015}"/>
              </a:ext>
            </a:extLst>
          </p:cNvPr>
          <p:cNvSpPr>
            <a:spLocks noGrp="1"/>
          </p:cNvSpPr>
          <p:nvPr>
            <p:ph type="title"/>
          </p:nvPr>
        </p:nvSpPr>
        <p:spPr>
          <a:xfrm>
            <a:off x="6588917" y="944457"/>
            <a:ext cx="5125755" cy="1130788"/>
          </a:xfrm>
        </p:spPr>
        <p:txBody>
          <a:bodyPr anchor="t" anchorCtr="0">
            <a:normAutofit/>
          </a:bodyPr>
          <a:lstStyle>
            <a:lvl1pPr>
              <a:defRPr sz="5400">
                <a:solidFill>
                  <a:schemeClr val="bg1"/>
                </a:solidFill>
                <a:latin typeface="+mj-lt"/>
              </a:defRPr>
            </a:lvl1pPr>
          </a:lstStyle>
          <a:p>
            <a:r>
              <a:rPr lang="en-US"/>
              <a:t>Click to edit Master title style</a:t>
            </a:r>
          </a:p>
        </p:txBody>
      </p:sp>
      <p:sp>
        <p:nvSpPr>
          <p:cNvPr id="19" name="Text Placeholder 2">
            <a:extLst>
              <a:ext uri="{FF2B5EF4-FFF2-40B4-BE49-F238E27FC236}">
                <a16:creationId xmlns:a16="http://schemas.microsoft.com/office/drawing/2014/main" id="{212BBA9E-4372-3F49-98B6-EF81225A7133}"/>
              </a:ext>
            </a:extLst>
          </p:cNvPr>
          <p:cNvSpPr>
            <a:spLocks noGrp="1"/>
          </p:cNvSpPr>
          <p:nvPr>
            <p:ph type="body" idx="1"/>
          </p:nvPr>
        </p:nvSpPr>
        <p:spPr>
          <a:xfrm>
            <a:off x="6588916" y="2125820"/>
            <a:ext cx="4983480" cy="3787723"/>
          </a:xfrm>
        </p:spPr>
        <p:txBody>
          <a:bodyPr>
            <a:normAutofit/>
          </a:bodyPr>
          <a:lstStyle>
            <a:lvl1pPr marL="0" indent="0">
              <a:lnSpc>
                <a:spcPct val="150000"/>
              </a:lnSpc>
              <a:buNone/>
              <a:defRPr sz="16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0" name="Slide Number Placeholder 5">
            <a:extLst>
              <a:ext uri="{FF2B5EF4-FFF2-40B4-BE49-F238E27FC236}">
                <a16:creationId xmlns:a16="http://schemas.microsoft.com/office/drawing/2014/main" id="{644A393A-1B5E-6F4D-A879-945404068B99}"/>
              </a:ext>
            </a:extLst>
          </p:cNvPr>
          <p:cNvSpPr>
            <a:spLocks noGrp="1"/>
          </p:cNvSpPr>
          <p:nvPr>
            <p:ph type="sldNum" sz="quarter" idx="4"/>
          </p:nvPr>
        </p:nvSpPr>
        <p:spPr>
          <a:xfrm>
            <a:off x="492917" y="6356350"/>
            <a:ext cx="1104900" cy="365125"/>
          </a:xfrm>
          <a:prstGeom prst="rect">
            <a:avLst/>
          </a:prstGeom>
        </p:spPr>
        <p:txBody>
          <a:bodyPr lIns="91440" anchor="ctr"/>
          <a:lstStyle>
            <a:lvl1pPr>
              <a:defRPr sz="1200">
                <a:solidFill>
                  <a:schemeClr val="bg1"/>
                </a:solidFill>
                <a:latin typeface="+mn-lt"/>
              </a:defRPr>
            </a:lvl1pPr>
          </a:lstStyle>
          <a:p>
            <a:fld id="{D156BFF5-A11A-234E-A308-E7366A28581C}" type="slidenum">
              <a:rPr lang="en-US" smtClean="0"/>
              <a:pPr/>
              <a:t>‹#›</a:t>
            </a:fld>
            <a:endParaRPr lang="en-US"/>
          </a:p>
        </p:txBody>
      </p:sp>
    </p:spTree>
    <p:extLst>
      <p:ext uri="{BB962C8B-B14F-4D97-AF65-F5344CB8AC3E}">
        <p14:creationId xmlns:p14="http://schemas.microsoft.com/office/powerpoint/2010/main" val="79622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26920FAD-32AF-2040-A860-343F1039606F}"/>
              </a:ext>
            </a:extLst>
          </p:cNvPr>
          <p:cNvSpPr>
            <a:spLocks noGrp="1"/>
          </p:cNvSpPr>
          <p:nvPr>
            <p:ph type="pic" sz="quarter" idx="12"/>
          </p:nvPr>
        </p:nvSpPr>
        <p:spPr>
          <a:xfrm>
            <a:off x="0" y="0"/>
            <a:ext cx="6096000" cy="6857999"/>
          </a:xfrm>
        </p:spPr>
        <p:txBody>
          <a:bodyPr/>
          <a:lstStyle>
            <a:lvl1pPr>
              <a:defRPr>
                <a:latin typeface="+mn-lt"/>
              </a:defRPr>
            </a:lvl1pPr>
          </a:lstStyle>
          <a:p>
            <a:endParaRPr lang="en-US"/>
          </a:p>
        </p:txBody>
      </p:sp>
      <p:sp>
        <p:nvSpPr>
          <p:cNvPr id="8" name="Rectangle 7">
            <a:extLst>
              <a:ext uri="{FF2B5EF4-FFF2-40B4-BE49-F238E27FC236}">
                <a16:creationId xmlns:a16="http://schemas.microsoft.com/office/drawing/2014/main" id="{176740CC-94D6-7C4B-A4B5-6E42F760302D}"/>
              </a:ext>
            </a:extLst>
          </p:cNvPr>
          <p:cNvSpPr/>
          <p:nvPr userDrawn="1"/>
        </p:nvSpPr>
        <p:spPr>
          <a:xfrm>
            <a:off x="6096001" y="0"/>
            <a:ext cx="6096000"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ooter Placeholder 16">
            <a:extLst>
              <a:ext uri="{FF2B5EF4-FFF2-40B4-BE49-F238E27FC236}">
                <a16:creationId xmlns:a16="http://schemas.microsoft.com/office/drawing/2014/main" id="{D6639436-AAAE-FA4E-8766-8E980B9292D4}"/>
              </a:ext>
            </a:extLst>
          </p:cNvPr>
          <p:cNvSpPr>
            <a:spLocks noGrp="1"/>
          </p:cNvSpPr>
          <p:nvPr>
            <p:ph type="ftr" sz="quarter" idx="14"/>
          </p:nvPr>
        </p:nvSpPr>
        <p:spPr>
          <a:xfrm>
            <a:off x="6588916" y="6356350"/>
            <a:ext cx="3281511" cy="365125"/>
          </a:xfrm>
          <a:prstGeom prst="rect">
            <a:avLst/>
          </a:prstGeom>
        </p:spPr>
        <p:txBody>
          <a:bodyPr/>
          <a:lstStyle>
            <a:lvl1pPr algn="l">
              <a:defRPr>
                <a:latin typeface="+mn-lt"/>
              </a:defRPr>
            </a:lvl1pPr>
          </a:lstStyle>
          <a:p>
            <a:r>
              <a:rPr lang="en-US"/>
              <a:t>PITCH DECK</a:t>
            </a:r>
          </a:p>
        </p:txBody>
      </p:sp>
      <p:sp>
        <p:nvSpPr>
          <p:cNvPr id="16" name="Date Placeholder 3">
            <a:extLst>
              <a:ext uri="{FF2B5EF4-FFF2-40B4-BE49-F238E27FC236}">
                <a16:creationId xmlns:a16="http://schemas.microsoft.com/office/drawing/2014/main" id="{2981B3D7-1407-6B44-A7B2-6AC1B511E478}"/>
              </a:ext>
            </a:extLst>
          </p:cNvPr>
          <p:cNvSpPr>
            <a:spLocks noGrp="1"/>
          </p:cNvSpPr>
          <p:nvPr>
            <p:ph type="dt" sz="half" idx="2"/>
          </p:nvPr>
        </p:nvSpPr>
        <p:spPr>
          <a:xfrm>
            <a:off x="10346788" y="6356350"/>
            <a:ext cx="1367884" cy="365125"/>
          </a:xfrm>
          <a:prstGeom prst="rect">
            <a:avLst/>
          </a:prstGeom>
        </p:spPr>
        <p:txBody>
          <a:bodyPr anchor="ctr"/>
          <a:lstStyle>
            <a:lvl1pPr algn="r">
              <a:defRPr sz="1200">
                <a:solidFill>
                  <a:schemeClr val="bg1"/>
                </a:solidFill>
                <a:latin typeface="+mn-lt"/>
              </a:defRPr>
            </a:lvl1pPr>
          </a:lstStyle>
          <a:p>
            <a:r>
              <a:rPr lang="en-US"/>
              <a:t>6/15/XX</a:t>
            </a:r>
          </a:p>
        </p:txBody>
      </p:sp>
      <p:sp>
        <p:nvSpPr>
          <p:cNvPr id="18" name="Title 1">
            <a:extLst>
              <a:ext uri="{FF2B5EF4-FFF2-40B4-BE49-F238E27FC236}">
                <a16:creationId xmlns:a16="http://schemas.microsoft.com/office/drawing/2014/main" id="{8098318E-D0F8-004B-BE72-2F8AB949F015}"/>
              </a:ext>
            </a:extLst>
          </p:cNvPr>
          <p:cNvSpPr>
            <a:spLocks noGrp="1"/>
          </p:cNvSpPr>
          <p:nvPr>
            <p:ph type="title"/>
          </p:nvPr>
        </p:nvSpPr>
        <p:spPr>
          <a:xfrm>
            <a:off x="6588917" y="944457"/>
            <a:ext cx="5125755" cy="1130788"/>
          </a:xfrm>
        </p:spPr>
        <p:txBody>
          <a:bodyPr anchor="t" anchorCtr="0">
            <a:normAutofit/>
          </a:bodyPr>
          <a:lstStyle>
            <a:lvl1pPr>
              <a:defRPr sz="5400">
                <a:solidFill>
                  <a:schemeClr val="bg1"/>
                </a:solidFill>
                <a:latin typeface="+mj-lt"/>
              </a:defRPr>
            </a:lvl1pPr>
          </a:lstStyle>
          <a:p>
            <a:r>
              <a:rPr lang="en-US"/>
              <a:t>Click to edit Master title style</a:t>
            </a:r>
          </a:p>
        </p:txBody>
      </p:sp>
      <p:sp>
        <p:nvSpPr>
          <p:cNvPr id="19" name="Text Placeholder 2">
            <a:extLst>
              <a:ext uri="{FF2B5EF4-FFF2-40B4-BE49-F238E27FC236}">
                <a16:creationId xmlns:a16="http://schemas.microsoft.com/office/drawing/2014/main" id="{212BBA9E-4372-3F49-98B6-EF81225A7133}"/>
              </a:ext>
            </a:extLst>
          </p:cNvPr>
          <p:cNvSpPr>
            <a:spLocks noGrp="1"/>
          </p:cNvSpPr>
          <p:nvPr>
            <p:ph type="body" idx="1"/>
          </p:nvPr>
        </p:nvSpPr>
        <p:spPr>
          <a:xfrm>
            <a:off x="6588916" y="2642616"/>
            <a:ext cx="4983480" cy="3264408"/>
          </a:xfrm>
        </p:spPr>
        <p:txBody>
          <a:bodyPr>
            <a:normAutofit/>
          </a:bodyPr>
          <a:lstStyle>
            <a:lvl1pPr marL="0" indent="0">
              <a:lnSpc>
                <a:spcPct val="150000"/>
              </a:lnSpc>
              <a:buNone/>
              <a:defRPr sz="16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0" name="Slide Number Placeholder 5">
            <a:extLst>
              <a:ext uri="{FF2B5EF4-FFF2-40B4-BE49-F238E27FC236}">
                <a16:creationId xmlns:a16="http://schemas.microsoft.com/office/drawing/2014/main" id="{644A393A-1B5E-6F4D-A879-945404068B99}"/>
              </a:ext>
            </a:extLst>
          </p:cNvPr>
          <p:cNvSpPr>
            <a:spLocks noGrp="1"/>
          </p:cNvSpPr>
          <p:nvPr>
            <p:ph type="sldNum" sz="quarter" idx="4"/>
          </p:nvPr>
        </p:nvSpPr>
        <p:spPr>
          <a:xfrm>
            <a:off x="492917" y="6356350"/>
            <a:ext cx="1104900" cy="365125"/>
          </a:xfrm>
          <a:prstGeom prst="rect">
            <a:avLst/>
          </a:prstGeom>
        </p:spPr>
        <p:txBody>
          <a:bodyPr lIns="91440" anchor="ctr"/>
          <a:lstStyle>
            <a:lvl1pPr>
              <a:defRPr sz="1200">
                <a:solidFill>
                  <a:schemeClr val="accent4"/>
                </a:solidFill>
                <a:latin typeface="+mn-lt"/>
              </a:defRPr>
            </a:lvl1pPr>
          </a:lstStyle>
          <a:p>
            <a:fld id="{D156BFF5-A11A-234E-A308-E7366A28581C}" type="slidenum">
              <a:rPr lang="en-US" smtClean="0"/>
              <a:pPr/>
              <a:t>‹#›</a:t>
            </a:fld>
            <a:endParaRPr lang="en-US"/>
          </a:p>
        </p:txBody>
      </p:sp>
    </p:spTree>
    <p:extLst>
      <p:ext uri="{BB962C8B-B14F-4D97-AF65-F5344CB8AC3E}">
        <p14:creationId xmlns:p14="http://schemas.microsoft.com/office/powerpoint/2010/main" val="1251697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Two Photo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92CC91C-66CB-964D-8640-FF553C4B3F68}"/>
              </a:ext>
            </a:extLst>
          </p:cNvPr>
          <p:cNvSpPr/>
          <p:nvPr userDrawn="1"/>
        </p:nvSpPr>
        <p:spPr>
          <a:xfrm>
            <a:off x="6090674" y="0"/>
            <a:ext cx="61013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43F23101-BBDC-6E48-B061-F3188397AB15}"/>
              </a:ext>
            </a:extLst>
          </p:cNvPr>
          <p:cNvSpPr>
            <a:spLocks noGrp="1"/>
          </p:cNvSpPr>
          <p:nvPr>
            <p:ph type="pic" sz="quarter" idx="12"/>
          </p:nvPr>
        </p:nvSpPr>
        <p:spPr>
          <a:xfrm>
            <a:off x="0" y="-1"/>
            <a:ext cx="6090674" cy="5178129"/>
          </a:xfrm>
        </p:spPr>
        <p:txBody>
          <a:bodyPr/>
          <a:lstStyle>
            <a:lvl1pPr>
              <a:defRPr>
                <a:latin typeface="+mn-lt"/>
              </a:defRPr>
            </a:lvl1pPr>
          </a:lstStyle>
          <a:p>
            <a:endParaRPr lang="en-US"/>
          </a:p>
        </p:txBody>
      </p:sp>
      <p:sp>
        <p:nvSpPr>
          <p:cNvPr id="16" name="Rectangle 15">
            <a:extLst>
              <a:ext uri="{FF2B5EF4-FFF2-40B4-BE49-F238E27FC236}">
                <a16:creationId xmlns:a16="http://schemas.microsoft.com/office/drawing/2014/main" id="{8C9DF78D-9689-404B-893B-D81AEFD60B61}"/>
              </a:ext>
            </a:extLst>
          </p:cNvPr>
          <p:cNvSpPr/>
          <p:nvPr userDrawn="1"/>
        </p:nvSpPr>
        <p:spPr>
          <a:xfrm>
            <a:off x="0" y="5178129"/>
            <a:ext cx="6090674" cy="16798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ooter Placeholder 22">
            <a:extLst>
              <a:ext uri="{FF2B5EF4-FFF2-40B4-BE49-F238E27FC236}">
                <a16:creationId xmlns:a16="http://schemas.microsoft.com/office/drawing/2014/main" id="{56CEBF45-08BC-D246-B09E-E89788D92FDC}"/>
              </a:ext>
            </a:extLst>
          </p:cNvPr>
          <p:cNvSpPr>
            <a:spLocks noGrp="1"/>
          </p:cNvSpPr>
          <p:nvPr>
            <p:ph type="ftr" sz="quarter" idx="19"/>
          </p:nvPr>
        </p:nvSpPr>
        <p:spPr>
          <a:xfrm>
            <a:off x="3016332" y="6356350"/>
            <a:ext cx="2704893" cy="365125"/>
          </a:xfrm>
          <a:prstGeom prst="rect">
            <a:avLst/>
          </a:prstGeom>
        </p:spPr>
        <p:txBody>
          <a:bodyPr/>
          <a:lstStyle>
            <a:lvl1pPr algn="r">
              <a:defRPr>
                <a:solidFill>
                  <a:schemeClr val="bg1"/>
                </a:solidFill>
                <a:latin typeface="+mn-lt"/>
              </a:defRPr>
            </a:lvl1pPr>
          </a:lstStyle>
          <a:p>
            <a:r>
              <a:rPr lang="en-US"/>
              <a:t>PITCH DECK</a:t>
            </a:r>
          </a:p>
        </p:txBody>
      </p:sp>
      <p:sp>
        <p:nvSpPr>
          <p:cNvPr id="21" name="Date Placeholder 3">
            <a:extLst>
              <a:ext uri="{FF2B5EF4-FFF2-40B4-BE49-F238E27FC236}">
                <a16:creationId xmlns:a16="http://schemas.microsoft.com/office/drawing/2014/main" id="{EF3B1B5E-97CC-B343-8C1F-44F4A15CE6C7}"/>
              </a:ext>
            </a:extLst>
          </p:cNvPr>
          <p:cNvSpPr>
            <a:spLocks noGrp="1"/>
          </p:cNvSpPr>
          <p:nvPr>
            <p:ph type="dt" sz="half" idx="2"/>
          </p:nvPr>
        </p:nvSpPr>
        <p:spPr>
          <a:xfrm>
            <a:off x="10346788" y="6356350"/>
            <a:ext cx="1367883" cy="365125"/>
          </a:xfrm>
          <a:prstGeom prst="rect">
            <a:avLst/>
          </a:prstGeom>
        </p:spPr>
        <p:txBody>
          <a:bodyPr anchor="ctr"/>
          <a:lstStyle>
            <a:lvl1pPr algn="r">
              <a:defRPr sz="1200">
                <a:solidFill>
                  <a:schemeClr val="bg2">
                    <a:lumMod val="75000"/>
                  </a:schemeClr>
                </a:solidFill>
                <a:latin typeface="+mn-lt"/>
              </a:defRPr>
            </a:lvl1pPr>
          </a:lstStyle>
          <a:p>
            <a:r>
              <a:rPr lang="en-US"/>
              <a:t>6/15/XX</a:t>
            </a:r>
          </a:p>
        </p:txBody>
      </p:sp>
      <p:sp>
        <p:nvSpPr>
          <p:cNvPr id="31" name="Title 1">
            <a:extLst>
              <a:ext uri="{FF2B5EF4-FFF2-40B4-BE49-F238E27FC236}">
                <a16:creationId xmlns:a16="http://schemas.microsoft.com/office/drawing/2014/main" id="{42356286-04CD-1746-8B54-61C0FA0D47D0}"/>
              </a:ext>
            </a:extLst>
          </p:cNvPr>
          <p:cNvSpPr>
            <a:spLocks noGrp="1"/>
          </p:cNvSpPr>
          <p:nvPr>
            <p:ph type="title" hasCustomPrompt="1"/>
          </p:nvPr>
        </p:nvSpPr>
        <p:spPr>
          <a:xfrm>
            <a:off x="6583591" y="944457"/>
            <a:ext cx="5131081" cy="1130788"/>
          </a:xfrm>
        </p:spPr>
        <p:txBody>
          <a:bodyPr anchor="t" anchorCtr="0">
            <a:normAutofit/>
          </a:bodyPr>
          <a:lstStyle>
            <a:lvl1pPr>
              <a:defRPr sz="5400">
                <a:solidFill>
                  <a:schemeClr val="bg2">
                    <a:lumMod val="75000"/>
                  </a:schemeClr>
                </a:solidFill>
                <a:latin typeface="+mj-lt"/>
              </a:defRPr>
            </a:lvl1pPr>
          </a:lstStyle>
          <a:p>
            <a:r>
              <a:rPr lang="en-US"/>
              <a:t>Click to add Title</a:t>
            </a:r>
          </a:p>
        </p:txBody>
      </p:sp>
      <p:sp>
        <p:nvSpPr>
          <p:cNvPr id="32" name="Text Placeholder 2">
            <a:extLst>
              <a:ext uri="{FF2B5EF4-FFF2-40B4-BE49-F238E27FC236}">
                <a16:creationId xmlns:a16="http://schemas.microsoft.com/office/drawing/2014/main" id="{ECF47222-7082-7A4F-B539-2B7DA6420FB3}"/>
              </a:ext>
            </a:extLst>
          </p:cNvPr>
          <p:cNvSpPr>
            <a:spLocks noGrp="1"/>
          </p:cNvSpPr>
          <p:nvPr>
            <p:ph type="body" idx="1"/>
          </p:nvPr>
        </p:nvSpPr>
        <p:spPr>
          <a:xfrm>
            <a:off x="6583590" y="2084832"/>
            <a:ext cx="4983480" cy="3787723"/>
          </a:xfrm>
        </p:spPr>
        <p:txBody>
          <a:bodyPr>
            <a:normAutofit/>
          </a:bodyPr>
          <a:lstStyle>
            <a:lvl1pPr marL="0" indent="0">
              <a:lnSpc>
                <a:spcPct val="100000"/>
              </a:lnSpc>
              <a:spcBef>
                <a:spcPts val="400"/>
              </a:spcBef>
              <a:buNone/>
              <a:defRPr sz="1600" b="1">
                <a:solidFill>
                  <a:schemeClr val="bg2">
                    <a:lumMod val="75000"/>
                  </a:schemeClr>
                </a:solidFill>
                <a:latin typeface="+mn-lt"/>
              </a:defRPr>
            </a:lvl1pPr>
            <a:lvl2pPr marL="0" indent="0" algn="l">
              <a:lnSpc>
                <a:spcPct val="100000"/>
              </a:lnSpc>
              <a:spcBef>
                <a:spcPts val="400"/>
              </a:spcBef>
              <a:buNone/>
              <a:defRPr sz="1600">
                <a:solidFill>
                  <a:schemeClr val="bg2">
                    <a:lumMod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a:p>
            <a:pPr lvl="1"/>
            <a:r>
              <a:rPr lang="en-US"/>
              <a:t>Second level</a:t>
            </a:r>
          </a:p>
        </p:txBody>
      </p:sp>
      <p:sp>
        <p:nvSpPr>
          <p:cNvPr id="34" name="Slide Number Placeholder 5">
            <a:extLst>
              <a:ext uri="{FF2B5EF4-FFF2-40B4-BE49-F238E27FC236}">
                <a16:creationId xmlns:a16="http://schemas.microsoft.com/office/drawing/2014/main" id="{BD1385E9-4181-6945-827C-BD08E7653A5F}"/>
              </a:ext>
            </a:extLst>
          </p:cNvPr>
          <p:cNvSpPr>
            <a:spLocks noGrp="1"/>
          </p:cNvSpPr>
          <p:nvPr>
            <p:ph type="sldNum" sz="quarter" idx="4"/>
          </p:nvPr>
        </p:nvSpPr>
        <p:spPr>
          <a:xfrm>
            <a:off x="492917" y="6356350"/>
            <a:ext cx="1104900" cy="365125"/>
          </a:xfrm>
          <a:prstGeom prst="rect">
            <a:avLst/>
          </a:prstGeom>
        </p:spPr>
        <p:txBody>
          <a:bodyPr lIns="91440" anchor="ctr"/>
          <a:lstStyle>
            <a:lvl1pPr>
              <a:defRPr sz="1200">
                <a:solidFill>
                  <a:schemeClr val="bg1"/>
                </a:solidFill>
                <a:latin typeface="+mn-lt"/>
              </a:defRPr>
            </a:lvl1pPr>
          </a:lstStyle>
          <a:p>
            <a:fld id="{D156BFF5-A11A-234E-A308-E7366A28581C}" type="slidenum">
              <a:rPr lang="en-US" smtClean="0"/>
              <a:pPr/>
              <a:t>‹#›</a:t>
            </a:fld>
            <a:endParaRPr lang="en-US"/>
          </a:p>
        </p:txBody>
      </p:sp>
    </p:spTree>
    <p:extLst>
      <p:ext uri="{BB962C8B-B14F-4D97-AF65-F5344CB8AC3E}">
        <p14:creationId xmlns:p14="http://schemas.microsoft.com/office/powerpoint/2010/main" val="2802635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Three Photos">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492918" y="447317"/>
            <a:ext cx="8163532" cy="974050"/>
          </a:xfrm>
        </p:spPr>
        <p:txBody>
          <a:bodyPr anchor="ctr" anchorCtr="0">
            <a:normAutofit/>
          </a:bodyPr>
          <a:lstStyle>
            <a:lvl1pPr algn="l">
              <a:defRPr sz="5400">
                <a:solidFill>
                  <a:schemeClr val="accent3">
                    <a:lumMod val="75000"/>
                  </a:schemeClr>
                </a:solidFill>
                <a:latin typeface="+mj-lt"/>
              </a:defRPr>
            </a:lvl1pPr>
          </a:lstStyle>
          <a:p>
            <a:r>
              <a:rPr lang="en-US"/>
              <a:t>Click to edit Master</a:t>
            </a:r>
          </a:p>
        </p:txBody>
      </p:sp>
      <p:sp>
        <p:nvSpPr>
          <p:cNvPr id="29" name="Text Placeholder 16">
            <a:extLst>
              <a:ext uri="{FF2B5EF4-FFF2-40B4-BE49-F238E27FC236}">
                <a16:creationId xmlns:a16="http://schemas.microsoft.com/office/drawing/2014/main" id="{0DAE41A5-2144-F245-AB20-E2DF07E99F70}"/>
              </a:ext>
            </a:extLst>
          </p:cNvPr>
          <p:cNvSpPr>
            <a:spLocks noGrp="1"/>
          </p:cNvSpPr>
          <p:nvPr>
            <p:ph type="body" sz="quarter" idx="14" hasCustomPrompt="1"/>
          </p:nvPr>
        </p:nvSpPr>
        <p:spPr>
          <a:xfrm>
            <a:off x="530255" y="2059572"/>
            <a:ext cx="2560320" cy="1018207"/>
          </a:xfrm>
        </p:spPr>
        <p:txBody>
          <a:bodyPr>
            <a:noAutofit/>
          </a:bodyPr>
          <a:lstStyle>
            <a:lvl1pPr marL="0" indent="0">
              <a:buNone/>
              <a:defRPr sz="7200">
                <a:solidFill>
                  <a:schemeClr val="accent6">
                    <a:lumMod val="40000"/>
                    <a:lumOff val="60000"/>
                  </a:schemeClr>
                </a:solidFill>
                <a:latin typeface="+mj-lt"/>
              </a:defRPr>
            </a:lvl1pPr>
          </a:lstStyle>
          <a:p>
            <a:pPr lvl="0"/>
            <a:r>
              <a:rPr lang="en-US"/>
              <a:t>$00</a:t>
            </a:r>
          </a:p>
        </p:txBody>
      </p:sp>
      <p:sp>
        <p:nvSpPr>
          <p:cNvPr id="30" name="Text Placeholder 2">
            <a:extLst>
              <a:ext uri="{FF2B5EF4-FFF2-40B4-BE49-F238E27FC236}">
                <a16:creationId xmlns:a16="http://schemas.microsoft.com/office/drawing/2014/main" id="{BFE9F041-C87F-8F43-8E51-AB5DD0B327A5}"/>
              </a:ext>
            </a:extLst>
          </p:cNvPr>
          <p:cNvSpPr>
            <a:spLocks noGrp="1"/>
          </p:cNvSpPr>
          <p:nvPr>
            <p:ph type="body" idx="16"/>
          </p:nvPr>
        </p:nvSpPr>
        <p:spPr>
          <a:xfrm>
            <a:off x="511675" y="3103182"/>
            <a:ext cx="2560320" cy="609600"/>
          </a:xfrm>
        </p:spPr>
        <p:txBody>
          <a:bodyPr anchor="t" anchorCtr="0"/>
          <a:lstStyle>
            <a:lvl1pPr marL="0" indent="0">
              <a:buNone/>
              <a:defRPr sz="2400">
                <a:solidFill>
                  <a:schemeClr val="accent6">
                    <a:lumMod val="40000"/>
                    <a:lumOff val="6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Content Placeholder 4">
            <a:extLst>
              <a:ext uri="{FF2B5EF4-FFF2-40B4-BE49-F238E27FC236}">
                <a16:creationId xmlns:a16="http://schemas.microsoft.com/office/drawing/2014/main" id="{FC685202-379C-1547-948B-E51BF6A4F69F}"/>
              </a:ext>
            </a:extLst>
          </p:cNvPr>
          <p:cNvSpPr>
            <a:spLocks noGrp="1"/>
          </p:cNvSpPr>
          <p:nvPr>
            <p:ph sz="quarter" idx="20"/>
          </p:nvPr>
        </p:nvSpPr>
        <p:spPr>
          <a:xfrm>
            <a:off x="492917" y="3776472"/>
            <a:ext cx="2560320" cy="2163351"/>
          </a:xfrm>
        </p:spPr>
        <p:txBody>
          <a:bodyPr>
            <a:noAutofit/>
          </a:bodyPr>
          <a:lstStyle>
            <a:lvl1pPr marL="0" indent="0" algn="l">
              <a:spcBef>
                <a:spcPts val="1000"/>
              </a:spcBef>
              <a:buNone/>
              <a:defRPr sz="1600">
                <a:solidFill>
                  <a:schemeClr val="bg2">
                    <a:lumMod val="75000"/>
                  </a:schemeClr>
                </a:solidFill>
                <a:latin typeface="+mn-lt"/>
              </a:defRPr>
            </a:lvl1pPr>
            <a:lvl2pPr marL="457200" indent="0" algn="l">
              <a:spcBef>
                <a:spcPts val="1000"/>
              </a:spcBef>
              <a:buNone/>
              <a:defRPr sz="1600">
                <a:solidFill>
                  <a:schemeClr val="bg2">
                    <a:lumMod val="75000"/>
                  </a:schemeClr>
                </a:solidFill>
                <a:latin typeface="+mn-lt"/>
              </a:defRPr>
            </a:lvl2pPr>
            <a:lvl3pPr marL="914400" indent="0" algn="l">
              <a:spcBef>
                <a:spcPts val="1000"/>
              </a:spcBef>
              <a:buNone/>
              <a:defRPr sz="1600">
                <a:solidFill>
                  <a:schemeClr val="bg2">
                    <a:lumMod val="75000"/>
                  </a:schemeClr>
                </a:solidFill>
                <a:latin typeface="+mn-lt"/>
              </a:defRPr>
            </a:lvl3pPr>
            <a:lvl4pPr marL="1371600" indent="0" algn="l">
              <a:spcBef>
                <a:spcPts val="1000"/>
              </a:spcBef>
              <a:buNone/>
              <a:defRPr sz="1600">
                <a:solidFill>
                  <a:schemeClr val="bg2">
                    <a:lumMod val="75000"/>
                  </a:schemeClr>
                </a:solidFill>
                <a:latin typeface="+mn-lt"/>
              </a:defRPr>
            </a:lvl4pPr>
            <a:lvl5pPr marL="1828800" indent="0" algn="l">
              <a:spcBef>
                <a:spcPts val="1000"/>
              </a:spcBef>
              <a:buNone/>
              <a:defRPr sz="1600">
                <a:solidFill>
                  <a:schemeClr val="bg2">
                    <a:lumMod val="75000"/>
                  </a:schemeClr>
                </a:solidFill>
                <a:latin typeface="+mn-lt"/>
              </a:defRPr>
            </a:lvl5pPr>
          </a:lstStyle>
          <a:p>
            <a:pPr lvl="0"/>
            <a:r>
              <a:rPr lang="en-US"/>
              <a:t>Click to edit Master text styles</a:t>
            </a:r>
          </a:p>
        </p:txBody>
      </p:sp>
      <p:sp>
        <p:nvSpPr>
          <p:cNvPr id="41" name="Text Placeholder 16">
            <a:extLst>
              <a:ext uri="{FF2B5EF4-FFF2-40B4-BE49-F238E27FC236}">
                <a16:creationId xmlns:a16="http://schemas.microsoft.com/office/drawing/2014/main" id="{0CE1110F-B298-B541-BFDE-B0E07F7851B6}"/>
              </a:ext>
            </a:extLst>
          </p:cNvPr>
          <p:cNvSpPr>
            <a:spLocks noGrp="1"/>
          </p:cNvSpPr>
          <p:nvPr>
            <p:ph type="body" sz="quarter" idx="21" hasCustomPrompt="1"/>
          </p:nvPr>
        </p:nvSpPr>
        <p:spPr>
          <a:xfrm>
            <a:off x="3362052" y="2059572"/>
            <a:ext cx="2560320" cy="1018207"/>
          </a:xfrm>
        </p:spPr>
        <p:txBody>
          <a:bodyPr>
            <a:noAutofit/>
          </a:bodyPr>
          <a:lstStyle>
            <a:lvl1pPr marL="0" indent="0">
              <a:buNone/>
              <a:defRPr sz="7200">
                <a:solidFill>
                  <a:schemeClr val="accent6">
                    <a:lumMod val="40000"/>
                    <a:lumOff val="60000"/>
                  </a:schemeClr>
                </a:solidFill>
                <a:latin typeface="+mj-lt"/>
              </a:defRPr>
            </a:lvl1pPr>
          </a:lstStyle>
          <a:p>
            <a:pPr lvl="0"/>
            <a:r>
              <a:rPr lang="en-US"/>
              <a:t>$00</a:t>
            </a:r>
          </a:p>
        </p:txBody>
      </p:sp>
      <p:sp>
        <p:nvSpPr>
          <p:cNvPr id="42" name="Text Placeholder 2">
            <a:extLst>
              <a:ext uri="{FF2B5EF4-FFF2-40B4-BE49-F238E27FC236}">
                <a16:creationId xmlns:a16="http://schemas.microsoft.com/office/drawing/2014/main" id="{262191D7-447F-C149-98BD-B72403F0CE65}"/>
              </a:ext>
            </a:extLst>
          </p:cNvPr>
          <p:cNvSpPr>
            <a:spLocks noGrp="1"/>
          </p:cNvSpPr>
          <p:nvPr>
            <p:ph type="body" idx="22"/>
          </p:nvPr>
        </p:nvSpPr>
        <p:spPr>
          <a:xfrm>
            <a:off x="3343472" y="3103182"/>
            <a:ext cx="2560320" cy="609600"/>
          </a:xfrm>
        </p:spPr>
        <p:txBody>
          <a:bodyPr anchor="t" anchorCtr="0"/>
          <a:lstStyle>
            <a:lvl1pPr marL="0" indent="0">
              <a:buNone/>
              <a:defRPr sz="2400">
                <a:solidFill>
                  <a:schemeClr val="accent6">
                    <a:lumMod val="40000"/>
                    <a:lumOff val="6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3" name="Content Placeholder 4">
            <a:extLst>
              <a:ext uri="{FF2B5EF4-FFF2-40B4-BE49-F238E27FC236}">
                <a16:creationId xmlns:a16="http://schemas.microsoft.com/office/drawing/2014/main" id="{40321E8F-68AC-0946-AD35-70EAD7D12FBB}"/>
              </a:ext>
            </a:extLst>
          </p:cNvPr>
          <p:cNvSpPr>
            <a:spLocks noGrp="1"/>
          </p:cNvSpPr>
          <p:nvPr>
            <p:ph sz="quarter" idx="23"/>
          </p:nvPr>
        </p:nvSpPr>
        <p:spPr>
          <a:xfrm>
            <a:off x="3324712" y="3776472"/>
            <a:ext cx="2560320" cy="2163351"/>
          </a:xfrm>
        </p:spPr>
        <p:txBody>
          <a:bodyPr>
            <a:noAutofit/>
          </a:bodyPr>
          <a:lstStyle>
            <a:lvl1pPr marL="0" indent="0" algn="l">
              <a:spcBef>
                <a:spcPts val="1000"/>
              </a:spcBef>
              <a:buNone/>
              <a:defRPr sz="1600">
                <a:solidFill>
                  <a:schemeClr val="bg2">
                    <a:lumMod val="75000"/>
                  </a:schemeClr>
                </a:solidFill>
                <a:latin typeface="+mn-lt"/>
              </a:defRPr>
            </a:lvl1pPr>
            <a:lvl2pPr marL="457200" indent="0" algn="l">
              <a:spcBef>
                <a:spcPts val="1000"/>
              </a:spcBef>
              <a:buNone/>
              <a:defRPr sz="1600">
                <a:solidFill>
                  <a:schemeClr val="bg2">
                    <a:lumMod val="75000"/>
                  </a:schemeClr>
                </a:solidFill>
                <a:latin typeface="+mn-lt"/>
              </a:defRPr>
            </a:lvl2pPr>
            <a:lvl3pPr marL="914400" indent="0" algn="l">
              <a:spcBef>
                <a:spcPts val="1000"/>
              </a:spcBef>
              <a:buNone/>
              <a:defRPr sz="1600">
                <a:solidFill>
                  <a:schemeClr val="bg2">
                    <a:lumMod val="75000"/>
                  </a:schemeClr>
                </a:solidFill>
                <a:latin typeface="+mn-lt"/>
              </a:defRPr>
            </a:lvl3pPr>
            <a:lvl4pPr marL="1371600" indent="0" algn="l">
              <a:spcBef>
                <a:spcPts val="1000"/>
              </a:spcBef>
              <a:buNone/>
              <a:defRPr sz="1600">
                <a:solidFill>
                  <a:schemeClr val="bg2">
                    <a:lumMod val="75000"/>
                  </a:schemeClr>
                </a:solidFill>
                <a:latin typeface="+mn-lt"/>
              </a:defRPr>
            </a:lvl4pPr>
            <a:lvl5pPr marL="1828800" indent="0" algn="l">
              <a:spcBef>
                <a:spcPts val="1000"/>
              </a:spcBef>
              <a:buNone/>
              <a:defRPr sz="1600">
                <a:solidFill>
                  <a:schemeClr val="bg2">
                    <a:lumMod val="75000"/>
                  </a:schemeClr>
                </a:solidFill>
                <a:latin typeface="+mn-lt"/>
              </a:defRPr>
            </a:lvl5pPr>
          </a:lstStyle>
          <a:p>
            <a:pPr lvl="0"/>
            <a:r>
              <a:rPr lang="en-US"/>
              <a:t>Click to edit Master text styles</a:t>
            </a:r>
          </a:p>
        </p:txBody>
      </p:sp>
      <p:sp>
        <p:nvSpPr>
          <p:cNvPr id="45" name="Text Placeholder 16">
            <a:extLst>
              <a:ext uri="{FF2B5EF4-FFF2-40B4-BE49-F238E27FC236}">
                <a16:creationId xmlns:a16="http://schemas.microsoft.com/office/drawing/2014/main" id="{A771C33E-C77C-8C46-AFAE-330A56B0ECD0}"/>
              </a:ext>
            </a:extLst>
          </p:cNvPr>
          <p:cNvSpPr>
            <a:spLocks noGrp="1"/>
          </p:cNvSpPr>
          <p:nvPr>
            <p:ph type="body" sz="quarter" idx="24" hasCustomPrompt="1"/>
          </p:nvPr>
        </p:nvSpPr>
        <p:spPr>
          <a:xfrm>
            <a:off x="6147783" y="2059572"/>
            <a:ext cx="2508668" cy="1018207"/>
          </a:xfrm>
        </p:spPr>
        <p:txBody>
          <a:bodyPr>
            <a:noAutofit/>
          </a:bodyPr>
          <a:lstStyle>
            <a:lvl1pPr marL="0" indent="0">
              <a:buNone/>
              <a:defRPr sz="7200">
                <a:solidFill>
                  <a:schemeClr val="accent6">
                    <a:lumMod val="40000"/>
                    <a:lumOff val="60000"/>
                  </a:schemeClr>
                </a:solidFill>
                <a:latin typeface="+mj-lt"/>
              </a:defRPr>
            </a:lvl1pPr>
          </a:lstStyle>
          <a:p>
            <a:pPr lvl="0"/>
            <a:r>
              <a:rPr lang="en-US"/>
              <a:t>$00</a:t>
            </a:r>
          </a:p>
        </p:txBody>
      </p:sp>
      <p:sp>
        <p:nvSpPr>
          <p:cNvPr id="46" name="Text Placeholder 2">
            <a:extLst>
              <a:ext uri="{FF2B5EF4-FFF2-40B4-BE49-F238E27FC236}">
                <a16:creationId xmlns:a16="http://schemas.microsoft.com/office/drawing/2014/main" id="{442F76F2-61F6-5748-9924-28BCE2D669B8}"/>
              </a:ext>
            </a:extLst>
          </p:cNvPr>
          <p:cNvSpPr>
            <a:spLocks noGrp="1"/>
          </p:cNvSpPr>
          <p:nvPr>
            <p:ph type="body" idx="25"/>
          </p:nvPr>
        </p:nvSpPr>
        <p:spPr>
          <a:xfrm>
            <a:off x="6129203" y="3103182"/>
            <a:ext cx="2527247" cy="609600"/>
          </a:xfrm>
        </p:spPr>
        <p:txBody>
          <a:bodyPr anchor="t" anchorCtr="0"/>
          <a:lstStyle>
            <a:lvl1pPr marL="0" indent="0">
              <a:buNone/>
              <a:defRPr sz="2400">
                <a:solidFill>
                  <a:schemeClr val="accent6">
                    <a:lumMod val="40000"/>
                    <a:lumOff val="6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7" name="Content Placeholder 4">
            <a:extLst>
              <a:ext uri="{FF2B5EF4-FFF2-40B4-BE49-F238E27FC236}">
                <a16:creationId xmlns:a16="http://schemas.microsoft.com/office/drawing/2014/main" id="{4FBB18F0-1B37-BB4D-8805-1060DC42C458}"/>
              </a:ext>
            </a:extLst>
          </p:cNvPr>
          <p:cNvSpPr>
            <a:spLocks noGrp="1"/>
          </p:cNvSpPr>
          <p:nvPr>
            <p:ph sz="quarter" idx="26"/>
          </p:nvPr>
        </p:nvSpPr>
        <p:spPr>
          <a:xfrm>
            <a:off x="6099048" y="3776472"/>
            <a:ext cx="2557402" cy="2163351"/>
          </a:xfrm>
        </p:spPr>
        <p:txBody>
          <a:bodyPr>
            <a:noAutofit/>
          </a:bodyPr>
          <a:lstStyle>
            <a:lvl1pPr marL="0" indent="0" algn="l">
              <a:spcBef>
                <a:spcPts val="1000"/>
              </a:spcBef>
              <a:buNone/>
              <a:defRPr sz="1600">
                <a:solidFill>
                  <a:schemeClr val="bg2">
                    <a:lumMod val="75000"/>
                  </a:schemeClr>
                </a:solidFill>
                <a:latin typeface="+mn-lt"/>
              </a:defRPr>
            </a:lvl1pPr>
            <a:lvl2pPr marL="457200" indent="0" algn="l">
              <a:spcBef>
                <a:spcPts val="1000"/>
              </a:spcBef>
              <a:buNone/>
              <a:defRPr sz="1600">
                <a:solidFill>
                  <a:schemeClr val="bg2">
                    <a:lumMod val="75000"/>
                  </a:schemeClr>
                </a:solidFill>
                <a:latin typeface="+mn-lt"/>
              </a:defRPr>
            </a:lvl2pPr>
            <a:lvl3pPr marL="914400" indent="0" algn="l">
              <a:spcBef>
                <a:spcPts val="1000"/>
              </a:spcBef>
              <a:buNone/>
              <a:defRPr sz="1600">
                <a:solidFill>
                  <a:schemeClr val="bg2">
                    <a:lumMod val="75000"/>
                  </a:schemeClr>
                </a:solidFill>
                <a:latin typeface="+mn-lt"/>
              </a:defRPr>
            </a:lvl3pPr>
            <a:lvl4pPr marL="1371600" indent="0" algn="l">
              <a:spcBef>
                <a:spcPts val="1000"/>
              </a:spcBef>
              <a:buNone/>
              <a:defRPr sz="1600">
                <a:solidFill>
                  <a:schemeClr val="bg2">
                    <a:lumMod val="75000"/>
                  </a:schemeClr>
                </a:solidFill>
                <a:latin typeface="+mn-lt"/>
              </a:defRPr>
            </a:lvl4pPr>
            <a:lvl5pPr marL="1828800" indent="0" algn="l">
              <a:spcBef>
                <a:spcPts val="1000"/>
              </a:spcBef>
              <a:buNone/>
              <a:defRPr sz="1600">
                <a:solidFill>
                  <a:schemeClr val="bg2">
                    <a:lumMod val="75000"/>
                  </a:schemeClr>
                </a:solidFill>
                <a:latin typeface="+mn-lt"/>
              </a:defRPr>
            </a:lvl5pPr>
          </a:lstStyle>
          <a:p>
            <a:pPr lvl="0"/>
            <a:r>
              <a:rPr lang="en-US"/>
              <a:t>Click to edit Master text styles</a:t>
            </a:r>
          </a:p>
        </p:txBody>
      </p:sp>
      <p:sp>
        <p:nvSpPr>
          <p:cNvPr id="4" name="Picture Placeholder 3">
            <a:extLst>
              <a:ext uri="{FF2B5EF4-FFF2-40B4-BE49-F238E27FC236}">
                <a16:creationId xmlns:a16="http://schemas.microsoft.com/office/drawing/2014/main" id="{4EC4DC40-934B-2F47-BCFA-5952BEE68E5F}"/>
              </a:ext>
            </a:extLst>
          </p:cNvPr>
          <p:cNvSpPr>
            <a:spLocks noGrp="1"/>
          </p:cNvSpPr>
          <p:nvPr>
            <p:ph type="pic" sz="quarter" idx="27"/>
          </p:nvPr>
        </p:nvSpPr>
        <p:spPr>
          <a:xfrm>
            <a:off x="9157764" y="0"/>
            <a:ext cx="3044952" cy="6858000"/>
          </a:xfrm>
        </p:spPr>
        <p:txBody>
          <a:bodyPr/>
          <a:lstStyle>
            <a:lvl1pPr>
              <a:defRPr>
                <a:latin typeface="+mn-lt"/>
              </a:defRPr>
            </a:lvl1pPr>
          </a:lstStyle>
          <a:p>
            <a:endParaRPr lang="en-US"/>
          </a:p>
        </p:txBody>
      </p:sp>
      <p:sp>
        <p:nvSpPr>
          <p:cNvPr id="55" name="Slide Number Placeholder 5">
            <a:extLst>
              <a:ext uri="{FF2B5EF4-FFF2-40B4-BE49-F238E27FC236}">
                <a16:creationId xmlns:a16="http://schemas.microsoft.com/office/drawing/2014/main" id="{92C2F78E-AAC9-304E-8939-1489078E61ED}"/>
              </a:ext>
            </a:extLst>
          </p:cNvPr>
          <p:cNvSpPr>
            <a:spLocks noGrp="1"/>
          </p:cNvSpPr>
          <p:nvPr>
            <p:ph type="sldNum" sz="quarter" idx="4"/>
          </p:nvPr>
        </p:nvSpPr>
        <p:spPr>
          <a:xfrm>
            <a:off x="492917" y="6356350"/>
            <a:ext cx="1104900" cy="365125"/>
          </a:xfrm>
          <a:prstGeom prst="rect">
            <a:avLst/>
          </a:prstGeom>
        </p:spPr>
        <p:txBody>
          <a:bodyPr lIns="91440" anchor="ctr"/>
          <a:lstStyle>
            <a:lvl1pPr>
              <a:defRPr sz="1200">
                <a:solidFill>
                  <a:schemeClr val="bg1"/>
                </a:solidFill>
                <a:latin typeface="+mn-lt"/>
              </a:defRPr>
            </a:lvl1pPr>
          </a:lstStyle>
          <a:p>
            <a:fld id="{D156BFF5-A11A-234E-A308-E7366A28581C}" type="slidenum">
              <a:rPr lang="en-US" smtClean="0"/>
              <a:pPr/>
              <a:t>‹#›</a:t>
            </a:fld>
            <a:endParaRPr lang="en-US"/>
          </a:p>
        </p:txBody>
      </p:sp>
      <p:sp>
        <p:nvSpPr>
          <p:cNvPr id="56" name="Date Placeholder 3">
            <a:extLst>
              <a:ext uri="{FF2B5EF4-FFF2-40B4-BE49-F238E27FC236}">
                <a16:creationId xmlns:a16="http://schemas.microsoft.com/office/drawing/2014/main" id="{22CDA81B-D223-2940-BCAD-E9E908E36E6B}"/>
              </a:ext>
            </a:extLst>
          </p:cNvPr>
          <p:cNvSpPr>
            <a:spLocks noGrp="1"/>
          </p:cNvSpPr>
          <p:nvPr>
            <p:ph type="dt" sz="half" idx="2"/>
          </p:nvPr>
        </p:nvSpPr>
        <p:spPr>
          <a:xfrm>
            <a:off x="6569374" y="6356350"/>
            <a:ext cx="2087076" cy="365125"/>
          </a:xfrm>
          <a:prstGeom prst="rect">
            <a:avLst/>
          </a:prstGeom>
        </p:spPr>
        <p:txBody>
          <a:bodyPr anchor="ctr"/>
          <a:lstStyle>
            <a:lvl1pPr algn="r">
              <a:defRPr sz="1200">
                <a:solidFill>
                  <a:schemeClr val="bg1"/>
                </a:solidFill>
                <a:latin typeface="+mn-lt"/>
              </a:defRPr>
            </a:lvl1pPr>
          </a:lstStyle>
          <a:p>
            <a:r>
              <a:rPr lang="en-US"/>
              <a:t>6/15/XX</a:t>
            </a:r>
          </a:p>
        </p:txBody>
      </p:sp>
      <p:sp>
        <p:nvSpPr>
          <p:cNvPr id="57" name="Footer Placeholder 16">
            <a:extLst>
              <a:ext uri="{FF2B5EF4-FFF2-40B4-BE49-F238E27FC236}">
                <a16:creationId xmlns:a16="http://schemas.microsoft.com/office/drawing/2014/main" id="{17CB3272-A681-F44E-8E30-0DB937550EF3}"/>
              </a:ext>
            </a:extLst>
          </p:cNvPr>
          <p:cNvSpPr>
            <a:spLocks noGrp="1"/>
          </p:cNvSpPr>
          <p:nvPr>
            <p:ph type="ftr" sz="quarter" idx="28"/>
          </p:nvPr>
        </p:nvSpPr>
        <p:spPr>
          <a:xfrm>
            <a:off x="2865020" y="6356350"/>
            <a:ext cx="3298065" cy="365125"/>
          </a:xfrm>
          <a:prstGeom prst="rect">
            <a:avLst/>
          </a:prstGeom>
        </p:spPr>
        <p:txBody>
          <a:bodyPr/>
          <a:lstStyle>
            <a:lvl1pPr algn="ctr">
              <a:defRPr>
                <a:latin typeface="+mn-lt"/>
              </a:defRPr>
            </a:lvl1pPr>
          </a:lstStyle>
          <a:p>
            <a:r>
              <a:rPr lang="en-US"/>
              <a:t>PITCH DECK</a:t>
            </a:r>
          </a:p>
        </p:txBody>
      </p:sp>
    </p:spTree>
    <p:extLst>
      <p:ext uri="{BB962C8B-B14F-4D97-AF65-F5344CB8AC3E}">
        <p14:creationId xmlns:p14="http://schemas.microsoft.com/office/powerpoint/2010/main" val="761086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C855C320-6D70-974D-AD87-3EEFC128B398}"/>
              </a:ext>
            </a:extLst>
          </p:cNvPr>
          <p:cNvSpPr>
            <a:spLocks noGrp="1"/>
          </p:cNvSpPr>
          <p:nvPr>
            <p:ph type="pic" sz="quarter" idx="14"/>
          </p:nvPr>
        </p:nvSpPr>
        <p:spPr>
          <a:xfrm>
            <a:off x="0" y="0"/>
            <a:ext cx="3049524" cy="6858000"/>
          </a:xfrm>
        </p:spPr>
        <p:txBody>
          <a:bodyPr/>
          <a:lstStyle>
            <a:lvl1pPr>
              <a:defRPr>
                <a:latin typeface="+mn-lt"/>
              </a:defRPr>
            </a:lvl1pPr>
          </a:lstStyle>
          <a:p>
            <a:endParaRPr lang="en-US"/>
          </a:p>
        </p:txBody>
      </p:sp>
      <p:sp>
        <p:nvSpPr>
          <p:cNvPr id="9" name="Rectangle 8">
            <a:extLst>
              <a:ext uri="{FF2B5EF4-FFF2-40B4-BE49-F238E27FC236}">
                <a16:creationId xmlns:a16="http://schemas.microsoft.com/office/drawing/2014/main" id="{7CC68FA9-F7C6-0245-97E0-B8475C0082DA}"/>
              </a:ext>
            </a:extLst>
          </p:cNvPr>
          <p:cNvSpPr/>
          <p:nvPr userDrawn="1"/>
        </p:nvSpPr>
        <p:spPr>
          <a:xfrm>
            <a:off x="3049525" y="1"/>
            <a:ext cx="9142476" cy="172877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12" name="Content Placeholder 3">
            <a:extLst>
              <a:ext uri="{FF2B5EF4-FFF2-40B4-BE49-F238E27FC236}">
                <a16:creationId xmlns:a16="http://schemas.microsoft.com/office/drawing/2014/main" id="{72005B53-16AE-6245-A669-FFC152CE2E12}"/>
              </a:ext>
            </a:extLst>
          </p:cNvPr>
          <p:cNvSpPr>
            <a:spLocks noGrp="1"/>
          </p:cNvSpPr>
          <p:nvPr>
            <p:ph sz="half" idx="2"/>
          </p:nvPr>
        </p:nvSpPr>
        <p:spPr>
          <a:xfrm>
            <a:off x="3542441" y="2480479"/>
            <a:ext cx="2562629" cy="3181028"/>
          </a:xfrm>
        </p:spPr>
        <p:txBody>
          <a:bodyPr>
            <a:normAutofit/>
          </a:bodyPr>
          <a:lstStyle>
            <a:lvl1pPr marL="0" indent="0">
              <a:lnSpc>
                <a:spcPct val="100000"/>
              </a:lnSpc>
              <a:buNone/>
              <a:defRPr sz="1600" b="1">
                <a:solidFill>
                  <a:schemeClr val="bg2">
                    <a:lumMod val="75000"/>
                  </a:schemeClr>
                </a:solidFill>
                <a:latin typeface="+mn-lt"/>
              </a:defRPr>
            </a:lvl1pPr>
            <a:lvl2pPr marL="0" indent="0">
              <a:lnSpc>
                <a:spcPct val="100000"/>
              </a:lnSpc>
              <a:spcBef>
                <a:spcPts val="1000"/>
              </a:spcBef>
              <a:buNone/>
              <a:defRPr sz="1600">
                <a:solidFill>
                  <a:schemeClr val="bg2">
                    <a:lumMod val="75000"/>
                  </a:schemeClr>
                </a:solidFill>
                <a:latin typeface="+mn-lt"/>
              </a:defRPr>
            </a:lvl2pPr>
            <a:lvl3pPr marL="914400" indent="0">
              <a:lnSpc>
                <a:spcPct val="100000"/>
              </a:lnSpc>
              <a:buNone/>
              <a:defRPr sz="1600">
                <a:solidFill>
                  <a:schemeClr val="bg2">
                    <a:lumMod val="75000"/>
                  </a:schemeClr>
                </a:solidFill>
                <a:latin typeface="+mn-lt"/>
              </a:defRPr>
            </a:lvl3pPr>
            <a:lvl4pPr marL="1371600" indent="0">
              <a:lnSpc>
                <a:spcPct val="100000"/>
              </a:lnSpc>
              <a:buNone/>
              <a:defRPr sz="1600">
                <a:solidFill>
                  <a:schemeClr val="bg2">
                    <a:lumMod val="75000"/>
                  </a:schemeClr>
                </a:solidFill>
                <a:latin typeface="+mn-lt"/>
              </a:defRPr>
            </a:lvl4pPr>
            <a:lvl5pPr marL="1828800" indent="0">
              <a:lnSpc>
                <a:spcPct val="100000"/>
              </a:lnSpc>
              <a:buNone/>
              <a:defRPr sz="1600">
                <a:solidFill>
                  <a:schemeClr val="bg2">
                    <a:lumMod val="75000"/>
                  </a:schemeClr>
                </a:solidFill>
                <a:latin typeface="+mn-lt"/>
              </a:defRPr>
            </a:lvl5pPr>
          </a:lstStyle>
          <a:p>
            <a:pPr lvl="0"/>
            <a:r>
              <a:rPr lang="en-US"/>
              <a:t>Click to edit Master text styles</a:t>
            </a:r>
          </a:p>
          <a:p>
            <a:pPr lvl="1"/>
            <a:r>
              <a:rPr lang="en-US"/>
              <a:t>Second level</a:t>
            </a:r>
          </a:p>
        </p:txBody>
      </p:sp>
      <p:sp>
        <p:nvSpPr>
          <p:cNvPr id="30" name="Content Placeholder 3">
            <a:extLst>
              <a:ext uri="{FF2B5EF4-FFF2-40B4-BE49-F238E27FC236}">
                <a16:creationId xmlns:a16="http://schemas.microsoft.com/office/drawing/2014/main" id="{3160948A-B0E0-C146-BE25-49A0EEB08FB6}"/>
              </a:ext>
            </a:extLst>
          </p:cNvPr>
          <p:cNvSpPr>
            <a:spLocks noGrp="1"/>
          </p:cNvSpPr>
          <p:nvPr>
            <p:ph sz="half" idx="17"/>
          </p:nvPr>
        </p:nvSpPr>
        <p:spPr>
          <a:xfrm>
            <a:off x="6391238" y="2480479"/>
            <a:ext cx="2562629" cy="3181028"/>
          </a:xfrm>
        </p:spPr>
        <p:txBody>
          <a:bodyPr>
            <a:normAutofit/>
          </a:bodyPr>
          <a:lstStyle>
            <a:lvl1pPr marL="0" indent="0">
              <a:lnSpc>
                <a:spcPct val="100000"/>
              </a:lnSpc>
              <a:buNone/>
              <a:defRPr sz="1600" b="1">
                <a:solidFill>
                  <a:schemeClr val="bg2">
                    <a:lumMod val="75000"/>
                  </a:schemeClr>
                </a:solidFill>
                <a:latin typeface="+mn-lt"/>
              </a:defRPr>
            </a:lvl1pPr>
            <a:lvl2pPr marL="0" indent="0">
              <a:lnSpc>
                <a:spcPct val="100000"/>
              </a:lnSpc>
              <a:spcBef>
                <a:spcPts val="1000"/>
              </a:spcBef>
              <a:buNone/>
              <a:defRPr sz="1600">
                <a:solidFill>
                  <a:schemeClr val="bg2">
                    <a:lumMod val="75000"/>
                  </a:schemeClr>
                </a:solidFill>
                <a:latin typeface="+mn-lt"/>
              </a:defRPr>
            </a:lvl2pPr>
            <a:lvl3pPr marL="914400" indent="0">
              <a:lnSpc>
                <a:spcPct val="100000"/>
              </a:lnSpc>
              <a:buNone/>
              <a:defRPr sz="1600">
                <a:solidFill>
                  <a:schemeClr val="bg2">
                    <a:lumMod val="75000"/>
                  </a:schemeClr>
                </a:solidFill>
                <a:latin typeface="+mn-lt"/>
              </a:defRPr>
            </a:lvl3pPr>
            <a:lvl4pPr marL="1371600" indent="0">
              <a:lnSpc>
                <a:spcPct val="100000"/>
              </a:lnSpc>
              <a:buNone/>
              <a:defRPr sz="1600">
                <a:solidFill>
                  <a:schemeClr val="bg2">
                    <a:lumMod val="75000"/>
                  </a:schemeClr>
                </a:solidFill>
                <a:latin typeface="+mn-lt"/>
              </a:defRPr>
            </a:lvl4pPr>
            <a:lvl5pPr marL="1828800" indent="0">
              <a:lnSpc>
                <a:spcPct val="100000"/>
              </a:lnSpc>
              <a:buNone/>
              <a:defRPr sz="1600">
                <a:solidFill>
                  <a:schemeClr val="bg2">
                    <a:lumMod val="75000"/>
                  </a:schemeClr>
                </a:solidFill>
                <a:latin typeface="+mn-lt"/>
              </a:defRPr>
            </a:lvl5pPr>
          </a:lstStyle>
          <a:p>
            <a:pPr lvl="0"/>
            <a:r>
              <a:rPr lang="en-US"/>
              <a:t>Click to edit Master text styles</a:t>
            </a:r>
          </a:p>
          <a:p>
            <a:pPr lvl="1"/>
            <a:r>
              <a:rPr lang="en-US"/>
              <a:t>Second level</a:t>
            </a:r>
          </a:p>
        </p:txBody>
      </p:sp>
      <p:sp>
        <p:nvSpPr>
          <p:cNvPr id="32" name="Content Placeholder 3">
            <a:extLst>
              <a:ext uri="{FF2B5EF4-FFF2-40B4-BE49-F238E27FC236}">
                <a16:creationId xmlns:a16="http://schemas.microsoft.com/office/drawing/2014/main" id="{8877D5D4-CC79-6349-BA9D-0BE5AFC21861}"/>
              </a:ext>
            </a:extLst>
          </p:cNvPr>
          <p:cNvSpPr>
            <a:spLocks noGrp="1"/>
          </p:cNvSpPr>
          <p:nvPr>
            <p:ph sz="half" idx="19"/>
          </p:nvPr>
        </p:nvSpPr>
        <p:spPr>
          <a:xfrm>
            <a:off x="9239511" y="2480479"/>
            <a:ext cx="2475162" cy="3181028"/>
          </a:xfrm>
        </p:spPr>
        <p:txBody>
          <a:bodyPr>
            <a:normAutofit/>
          </a:bodyPr>
          <a:lstStyle>
            <a:lvl1pPr marL="0" indent="0">
              <a:lnSpc>
                <a:spcPct val="100000"/>
              </a:lnSpc>
              <a:buNone/>
              <a:defRPr sz="1600" b="1">
                <a:solidFill>
                  <a:schemeClr val="bg2">
                    <a:lumMod val="75000"/>
                  </a:schemeClr>
                </a:solidFill>
                <a:latin typeface="+mn-lt"/>
              </a:defRPr>
            </a:lvl1pPr>
            <a:lvl2pPr marL="0" indent="0">
              <a:lnSpc>
                <a:spcPct val="100000"/>
              </a:lnSpc>
              <a:spcBef>
                <a:spcPts val="1000"/>
              </a:spcBef>
              <a:buNone/>
              <a:defRPr sz="1600">
                <a:solidFill>
                  <a:schemeClr val="bg2">
                    <a:lumMod val="75000"/>
                  </a:schemeClr>
                </a:solidFill>
                <a:latin typeface="+mn-lt"/>
              </a:defRPr>
            </a:lvl2pPr>
            <a:lvl3pPr marL="914400" indent="0">
              <a:lnSpc>
                <a:spcPct val="100000"/>
              </a:lnSpc>
              <a:buNone/>
              <a:defRPr sz="1600">
                <a:solidFill>
                  <a:schemeClr val="bg2">
                    <a:lumMod val="75000"/>
                  </a:schemeClr>
                </a:solidFill>
                <a:latin typeface="+mn-lt"/>
              </a:defRPr>
            </a:lvl3pPr>
            <a:lvl4pPr marL="1371600" indent="0">
              <a:lnSpc>
                <a:spcPct val="100000"/>
              </a:lnSpc>
              <a:buNone/>
              <a:defRPr sz="1600">
                <a:solidFill>
                  <a:schemeClr val="bg2">
                    <a:lumMod val="75000"/>
                  </a:schemeClr>
                </a:solidFill>
                <a:latin typeface="+mn-lt"/>
              </a:defRPr>
            </a:lvl4pPr>
            <a:lvl5pPr marL="1828800" indent="0">
              <a:lnSpc>
                <a:spcPct val="100000"/>
              </a:lnSpc>
              <a:buNone/>
              <a:defRPr sz="1600">
                <a:solidFill>
                  <a:schemeClr val="bg2">
                    <a:lumMod val="75000"/>
                  </a:schemeClr>
                </a:solidFill>
                <a:latin typeface="+mn-lt"/>
              </a:defRPr>
            </a:lvl5pPr>
          </a:lstStyle>
          <a:p>
            <a:pPr lvl="0"/>
            <a:r>
              <a:rPr lang="en-US"/>
              <a:t>Click to edit Master text styles</a:t>
            </a:r>
          </a:p>
          <a:p>
            <a:pPr lvl="1"/>
            <a:r>
              <a:rPr lang="en-US"/>
              <a:t>Second level</a:t>
            </a:r>
          </a:p>
        </p:txBody>
      </p:sp>
      <p:sp>
        <p:nvSpPr>
          <p:cNvPr id="35" name="Title 1">
            <a:extLst>
              <a:ext uri="{FF2B5EF4-FFF2-40B4-BE49-F238E27FC236}">
                <a16:creationId xmlns:a16="http://schemas.microsoft.com/office/drawing/2014/main" id="{3DB894E3-7E74-094D-BCC8-5E86F34B76AB}"/>
              </a:ext>
            </a:extLst>
          </p:cNvPr>
          <p:cNvSpPr>
            <a:spLocks noGrp="1"/>
          </p:cNvSpPr>
          <p:nvPr>
            <p:ph type="title"/>
          </p:nvPr>
        </p:nvSpPr>
        <p:spPr>
          <a:xfrm>
            <a:off x="3542440" y="428844"/>
            <a:ext cx="8172231" cy="1014979"/>
          </a:xfrm>
        </p:spPr>
        <p:txBody>
          <a:bodyPr anchor="ctr" anchorCtr="0">
            <a:normAutofit/>
          </a:bodyPr>
          <a:lstStyle>
            <a:lvl1pPr algn="l">
              <a:defRPr sz="5400">
                <a:solidFill>
                  <a:schemeClr val="bg1"/>
                </a:solidFill>
                <a:latin typeface="+mj-lt"/>
              </a:defRPr>
            </a:lvl1pPr>
          </a:lstStyle>
          <a:p>
            <a:r>
              <a:rPr lang="en-US"/>
              <a:t>Click to edit Master title style</a:t>
            </a:r>
          </a:p>
        </p:txBody>
      </p:sp>
      <p:sp>
        <p:nvSpPr>
          <p:cNvPr id="54" name="Slide Number Placeholder 5">
            <a:extLst>
              <a:ext uri="{FF2B5EF4-FFF2-40B4-BE49-F238E27FC236}">
                <a16:creationId xmlns:a16="http://schemas.microsoft.com/office/drawing/2014/main" id="{841B8290-28DF-BD48-8410-062B0B977275}"/>
              </a:ext>
            </a:extLst>
          </p:cNvPr>
          <p:cNvSpPr>
            <a:spLocks noGrp="1"/>
          </p:cNvSpPr>
          <p:nvPr>
            <p:ph type="sldNum" sz="quarter" idx="4"/>
          </p:nvPr>
        </p:nvSpPr>
        <p:spPr>
          <a:xfrm>
            <a:off x="492917" y="6356350"/>
            <a:ext cx="1104900" cy="365125"/>
          </a:xfrm>
          <a:prstGeom prst="rect">
            <a:avLst/>
          </a:prstGeom>
        </p:spPr>
        <p:txBody>
          <a:bodyPr lIns="91440" anchor="ctr"/>
          <a:lstStyle>
            <a:lvl1pPr>
              <a:defRPr sz="1200">
                <a:solidFill>
                  <a:schemeClr val="bg1"/>
                </a:solidFill>
                <a:latin typeface="+mn-lt"/>
              </a:defRPr>
            </a:lvl1pPr>
          </a:lstStyle>
          <a:p>
            <a:fld id="{D156BFF5-A11A-234E-A308-E7366A28581C}" type="slidenum">
              <a:rPr lang="en-US" smtClean="0"/>
              <a:pPr/>
              <a:t>‹#›</a:t>
            </a:fld>
            <a:endParaRPr lang="en-US"/>
          </a:p>
        </p:txBody>
      </p:sp>
      <p:sp>
        <p:nvSpPr>
          <p:cNvPr id="55" name="Footer Placeholder 4">
            <a:extLst>
              <a:ext uri="{FF2B5EF4-FFF2-40B4-BE49-F238E27FC236}">
                <a16:creationId xmlns:a16="http://schemas.microsoft.com/office/drawing/2014/main" id="{F5DCEB1E-BA29-B849-88A4-B9DA304317F0}"/>
              </a:ext>
            </a:extLst>
          </p:cNvPr>
          <p:cNvSpPr>
            <a:spLocks noGrp="1"/>
          </p:cNvSpPr>
          <p:nvPr>
            <p:ph type="ftr" sz="quarter" idx="3"/>
          </p:nvPr>
        </p:nvSpPr>
        <p:spPr>
          <a:xfrm>
            <a:off x="3567948" y="6356350"/>
            <a:ext cx="2649255" cy="365125"/>
          </a:xfrm>
          <a:prstGeom prst="rect">
            <a:avLst/>
          </a:prstGeom>
        </p:spPr>
        <p:txBody>
          <a:bodyPr vert="horz" lIns="91440" tIns="45720" rIns="91440" bIns="45720" rtlCol="0" anchor="ctr"/>
          <a:lstStyle>
            <a:lvl1pPr algn="l">
              <a:defRPr sz="1200">
                <a:solidFill>
                  <a:schemeClr val="accent4"/>
                </a:solidFill>
                <a:latin typeface="+mn-lt"/>
              </a:defRPr>
            </a:lvl1pPr>
          </a:lstStyle>
          <a:p>
            <a:r>
              <a:rPr lang="en-US"/>
              <a:t>PITCH DECK</a:t>
            </a:r>
          </a:p>
        </p:txBody>
      </p:sp>
      <p:sp>
        <p:nvSpPr>
          <p:cNvPr id="56" name="Date Placeholder 3">
            <a:extLst>
              <a:ext uri="{FF2B5EF4-FFF2-40B4-BE49-F238E27FC236}">
                <a16:creationId xmlns:a16="http://schemas.microsoft.com/office/drawing/2014/main" id="{C185ECBC-03C3-E144-B7F4-D2E6D1BDD090}"/>
              </a:ext>
            </a:extLst>
          </p:cNvPr>
          <p:cNvSpPr>
            <a:spLocks noGrp="1"/>
          </p:cNvSpPr>
          <p:nvPr>
            <p:ph type="dt" sz="half" idx="23"/>
          </p:nvPr>
        </p:nvSpPr>
        <p:spPr>
          <a:xfrm>
            <a:off x="10285388" y="6356350"/>
            <a:ext cx="1429284" cy="365125"/>
          </a:xfrm>
          <a:prstGeom prst="rect">
            <a:avLst/>
          </a:prstGeom>
        </p:spPr>
        <p:txBody>
          <a:bodyPr anchor="ctr"/>
          <a:lstStyle>
            <a:lvl1pPr algn="r">
              <a:defRPr sz="1200">
                <a:solidFill>
                  <a:schemeClr val="accent4"/>
                </a:solidFill>
                <a:latin typeface="+mn-lt"/>
              </a:defRPr>
            </a:lvl1pPr>
          </a:lstStyle>
          <a:p>
            <a:r>
              <a:rPr lang="en-US"/>
              <a:t>6/15/XX</a:t>
            </a:r>
          </a:p>
        </p:txBody>
      </p:sp>
    </p:spTree>
    <p:extLst>
      <p:ext uri="{BB962C8B-B14F-4D97-AF65-F5344CB8AC3E}">
        <p14:creationId xmlns:p14="http://schemas.microsoft.com/office/powerpoint/2010/main" val="3010694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0ECB042B-EDBE-164C-9074-51EBD64357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latin typeface="+mn-lt"/>
              </a:defRPr>
            </a:lvl1pPr>
          </a:lstStyle>
          <a:p>
            <a:r>
              <a:rPr lang="en-US"/>
              <a:t>PITCH DECK</a:t>
            </a:r>
          </a:p>
        </p:txBody>
      </p:sp>
      <p:sp>
        <p:nvSpPr>
          <p:cNvPr id="7" name="Date Placeholder 3">
            <a:extLst>
              <a:ext uri="{FF2B5EF4-FFF2-40B4-BE49-F238E27FC236}">
                <a16:creationId xmlns:a16="http://schemas.microsoft.com/office/drawing/2014/main" id="{5768C1E3-BF37-F647-A9CC-2D17F7D75897}"/>
              </a:ext>
            </a:extLst>
          </p:cNvPr>
          <p:cNvSpPr>
            <a:spLocks noGrp="1"/>
          </p:cNvSpPr>
          <p:nvPr>
            <p:ph type="dt" sz="half" idx="2"/>
          </p:nvPr>
        </p:nvSpPr>
        <p:spPr>
          <a:xfrm>
            <a:off x="9067800" y="6356350"/>
            <a:ext cx="2743200" cy="365125"/>
          </a:xfrm>
          <a:prstGeom prst="rect">
            <a:avLst/>
          </a:prstGeom>
        </p:spPr>
        <p:txBody>
          <a:bodyPr anchor="ctr"/>
          <a:lstStyle>
            <a:lvl1pPr algn="r">
              <a:defRPr sz="1200">
                <a:solidFill>
                  <a:schemeClr val="bg1"/>
                </a:solidFill>
                <a:latin typeface="+mn-lt"/>
              </a:defRPr>
            </a:lvl1pPr>
          </a:lstStyle>
          <a:p>
            <a:r>
              <a:rPr lang="en-US"/>
              <a:t>6/15/XX</a:t>
            </a:r>
          </a:p>
        </p:txBody>
      </p:sp>
      <p:sp>
        <p:nvSpPr>
          <p:cNvPr id="8" name="Slide Number Placeholder 5">
            <a:extLst>
              <a:ext uri="{FF2B5EF4-FFF2-40B4-BE49-F238E27FC236}">
                <a16:creationId xmlns:a16="http://schemas.microsoft.com/office/drawing/2014/main" id="{8A364748-85A7-FB43-9595-55ADAB9F8E8B}"/>
              </a:ext>
            </a:extLst>
          </p:cNvPr>
          <p:cNvSpPr>
            <a:spLocks noGrp="1"/>
          </p:cNvSpPr>
          <p:nvPr>
            <p:ph type="sldNum" sz="quarter" idx="4"/>
          </p:nvPr>
        </p:nvSpPr>
        <p:spPr>
          <a:xfrm>
            <a:off x="381000" y="6356350"/>
            <a:ext cx="1104900" cy="365125"/>
          </a:xfrm>
          <a:prstGeom prst="rect">
            <a:avLst/>
          </a:prstGeom>
        </p:spPr>
        <p:txBody>
          <a:bodyPr anchor="ctr"/>
          <a:lstStyle>
            <a:lvl1pPr>
              <a:defRPr sz="1200">
                <a:solidFill>
                  <a:schemeClr val="bg1"/>
                </a:solidFill>
                <a:latin typeface="+mn-lt"/>
              </a:defRPr>
            </a:lvl1pPr>
          </a:lstStyle>
          <a:p>
            <a:fld id="{D156BFF5-A11A-234E-A308-E7366A28581C}" type="slidenum">
              <a:rPr lang="en-US" smtClean="0"/>
              <a:pPr/>
              <a:t>‹#›</a:t>
            </a:fld>
            <a:endParaRPr lang="en-US"/>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7" r:id="rId2"/>
    <p:sldLayoutId id="2147483669" r:id="rId3"/>
    <p:sldLayoutId id="2147483650" r:id="rId4"/>
    <p:sldLayoutId id="2147483658" r:id="rId5"/>
    <p:sldLayoutId id="2147483668" r:id="rId6"/>
    <p:sldLayoutId id="2147483651" r:id="rId7"/>
    <p:sldLayoutId id="2147483664" r:id="rId8"/>
    <p:sldLayoutId id="2147483652" r:id="rId9"/>
    <p:sldLayoutId id="2147483653" r:id="rId10"/>
    <p:sldLayoutId id="2147483663" r:id="rId11"/>
    <p:sldLayoutId id="2147483660" r:id="rId12"/>
    <p:sldLayoutId id="2147483654" r:id="rId13"/>
    <p:sldLayoutId id="2147483666" r:id="rId14"/>
    <p:sldLayoutId id="2147483659" r:id="rId15"/>
    <p:sldLayoutId id="2147483655" r:id="rId16"/>
    <p:sldLayoutId id="2147483661" r:id="rId17"/>
    <p:sldLayoutId id="2147483662" r:id="rId18"/>
    <p:sldLayoutId id="2147483656" r:id="rId19"/>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epsiCo expanding Frito-Lay plant in Texas | 2021-06-09 | Baking Business">
            <a:extLst>
              <a:ext uri="{FF2B5EF4-FFF2-40B4-BE49-F238E27FC236}">
                <a16:creationId xmlns:a16="http://schemas.microsoft.com/office/drawing/2014/main" id="{F23C81C4-E76F-AF11-1717-D8307267E5E6}"/>
              </a:ext>
            </a:extLst>
          </p:cNvPr>
          <p:cNvPicPr>
            <a:picLocks noGrp="1" noChangeAspect="1"/>
          </p:cNvPicPr>
          <p:nvPr>
            <p:ph type="pic" sz="quarter" idx="11"/>
          </p:nvPr>
        </p:nvPicPr>
        <p:blipFill>
          <a:blip r:embed="rId3"/>
          <a:srcRect t="7791" b="7791"/>
          <a:stretch/>
        </p:blipFill>
        <p:spPr/>
      </p:pic>
      <p:sp>
        <p:nvSpPr>
          <p:cNvPr id="29" name="Title 28">
            <a:extLst>
              <a:ext uri="{FF2B5EF4-FFF2-40B4-BE49-F238E27FC236}">
                <a16:creationId xmlns:a16="http://schemas.microsoft.com/office/drawing/2014/main" id="{FE3864CD-34AE-44AD-9AE5-19255E643332}"/>
              </a:ext>
            </a:extLst>
          </p:cNvPr>
          <p:cNvSpPr>
            <a:spLocks noGrp="1"/>
          </p:cNvSpPr>
          <p:nvPr>
            <p:ph type="ctrTitle"/>
          </p:nvPr>
        </p:nvSpPr>
        <p:spPr>
          <a:xfrm>
            <a:off x="0" y="4883"/>
            <a:ext cx="9204267" cy="1709927"/>
          </a:xfrm>
          <a:solidFill>
            <a:srgbClr val="C00000"/>
          </a:solidFill>
        </p:spPr>
        <p:txBody>
          <a:bodyPr/>
          <a:lstStyle/>
          <a:p>
            <a:r>
              <a:rPr lang="en-US" sz="4800">
                <a:solidFill>
                  <a:schemeClr val="bg1"/>
                </a:solidFill>
              </a:rPr>
              <a:t>Addressing &amp; Preventing Attrition at Frito-Lay</a:t>
            </a:r>
          </a:p>
        </p:txBody>
      </p:sp>
      <p:sp>
        <p:nvSpPr>
          <p:cNvPr id="12" name="TextBox 11">
            <a:extLst>
              <a:ext uri="{FF2B5EF4-FFF2-40B4-BE49-F238E27FC236}">
                <a16:creationId xmlns:a16="http://schemas.microsoft.com/office/drawing/2014/main" id="{4D61957E-DEFA-966F-CC36-0D69471E9984}"/>
              </a:ext>
            </a:extLst>
          </p:cNvPr>
          <p:cNvSpPr txBox="1"/>
          <p:nvPr/>
        </p:nvSpPr>
        <p:spPr>
          <a:xfrm>
            <a:off x="-66818" y="1716193"/>
            <a:ext cx="43744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Courtesy of </a:t>
            </a:r>
            <a:r>
              <a:rPr lang="en-US" err="1"/>
              <a:t>DDSAnalytics</a:t>
            </a:r>
            <a:r>
              <a:rPr lang="en-US"/>
              <a:t> (Jack Pehlke)</a:t>
            </a:r>
          </a:p>
        </p:txBody>
      </p:sp>
    </p:spTree>
    <p:extLst>
      <p:ext uri="{BB962C8B-B14F-4D97-AF65-F5344CB8AC3E}">
        <p14:creationId xmlns:p14="http://schemas.microsoft.com/office/powerpoint/2010/main" val="16829431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03CAE6B-8DF9-4B47-8A2E-925D8CB42872}"/>
              </a:ext>
            </a:extLst>
          </p:cNvPr>
          <p:cNvSpPr>
            <a:spLocks noGrp="1"/>
          </p:cNvSpPr>
          <p:nvPr>
            <p:ph type="title"/>
          </p:nvPr>
        </p:nvSpPr>
        <p:spPr>
          <a:xfrm>
            <a:off x="492916" y="54864"/>
            <a:ext cx="11320272" cy="1673352"/>
          </a:xfrm>
        </p:spPr>
        <p:txBody>
          <a:bodyPr/>
          <a:lstStyle/>
          <a:p>
            <a:r>
              <a:rPr lang="en-US"/>
              <a:t>Job Role Trends</a:t>
            </a:r>
          </a:p>
        </p:txBody>
      </p:sp>
      <p:pic>
        <p:nvPicPr>
          <p:cNvPr id="28" name="Picture 27">
            <a:extLst>
              <a:ext uri="{FF2B5EF4-FFF2-40B4-BE49-F238E27FC236}">
                <a16:creationId xmlns:a16="http://schemas.microsoft.com/office/drawing/2014/main" id="{091CDBAD-FDFF-D4A2-5FEE-937E023972F8}"/>
              </a:ext>
            </a:extLst>
          </p:cNvPr>
          <p:cNvPicPr>
            <a:picLocks noChangeAspect="1"/>
          </p:cNvPicPr>
          <p:nvPr/>
        </p:nvPicPr>
        <p:blipFill>
          <a:blip r:embed="rId3"/>
          <a:stretch>
            <a:fillRect/>
          </a:stretch>
        </p:blipFill>
        <p:spPr>
          <a:xfrm>
            <a:off x="1869781" y="2098216"/>
            <a:ext cx="8164285" cy="4761871"/>
          </a:xfrm>
          <a:prstGeom prst="rect">
            <a:avLst/>
          </a:prstGeom>
        </p:spPr>
      </p:pic>
    </p:spTree>
    <p:extLst>
      <p:ext uri="{BB962C8B-B14F-4D97-AF65-F5344CB8AC3E}">
        <p14:creationId xmlns:p14="http://schemas.microsoft.com/office/powerpoint/2010/main" val="1933925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03CAE6B-8DF9-4B47-8A2E-925D8CB42872}"/>
              </a:ext>
            </a:extLst>
          </p:cNvPr>
          <p:cNvSpPr>
            <a:spLocks noGrp="1"/>
          </p:cNvSpPr>
          <p:nvPr>
            <p:ph type="title"/>
          </p:nvPr>
        </p:nvSpPr>
        <p:spPr>
          <a:xfrm>
            <a:off x="492916" y="54864"/>
            <a:ext cx="11320272" cy="1673352"/>
          </a:xfrm>
        </p:spPr>
        <p:txBody>
          <a:bodyPr/>
          <a:lstStyle/>
          <a:p>
            <a:r>
              <a:rPr lang="en-US"/>
              <a:t>Job Role Trends</a:t>
            </a:r>
          </a:p>
        </p:txBody>
      </p:sp>
      <p:pic>
        <p:nvPicPr>
          <p:cNvPr id="3" name="Picture 2">
            <a:extLst>
              <a:ext uri="{FF2B5EF4-FFF2-40B4-BE49-F238E27FC236}">
                <a16:creationId xmlns:a16="http://schemas.microsoft.com/office/drawing/2014/main" id="{1F9699A7-5573-96DB-03DB-BA7439EA23DF}"/>
              </a:ext>
            </a:extLst>
          </p:cNvPr>
          <p:cNvPicPr>
            <a:picLocks noChangeAspect="1"/>
          </p:cNvPicPr>
          <p:nvPr/>
        </p:nvPicPr>
        <p:blipFill>
          <a:blip r:embed="rId3"/>
          <a:stretch>
            <a:fillRect/>
          </a:stretch>
        </p:blipFill>
        <p:spPr>
          <a:xfrm>
            <a:off x="2822282" y="1717475"/>
            <a:ext cx="6547196" cy="5132934"/>
          </a:xfrm>
          <a:prstGeom prst="rect">
            <a:avLst/>
          </a:prstGeom>
        </p:spPr>
      </p:pic>
    </p:spTree>
    <p:extLst>
      <p:ext uri="{BB962C8B-B14F-4D97-AF65-F5344CB8AC3E}">
        <p14:creationId xmlns:p14="http://schemas.microsoft.com/office/powerpoint/2010/main" val="1407765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03CAE6B-8DF9-4B47-8A2E-925D8CB42872}"/>
              </a:ext>
            </a:extLst>
          </p:cNvPr>
          <p:cNvSpPr>
            <a:spLocks noGrp="1"/>
          </p:cNvSpPr>
          <p:nvPr>
            <p:ph type="title"/>
          </p:nvPr>
        </p:nvSpPr>
        <p:spPr>
          <a:xfrm>
            <a:off x="492916" y="54864"/>
            <a:ext cx="11320272" cy="1673352"/>
          </a:xfrm>
        </p:spPr>
        <p:txBody>
          <a:bodyPr/>
          <a:lstStyle/>
          <a:p>
            <a:r>
              <a:rPr lang="en-US"/>
              <a:t>Job Role Trends</a:t>
            </a:r>
          </a:p>
        </p:txBody>
      </p:sp>
      <p:pic>
        <p:nvPicPr>
          <p:cNvPr id="2" name="Picture 1">
            <a:extLst>
              <a:ext uri="{FF2B5EF4-FFF2-40B4-BE49-F238E27FC236}">
                <a16:creationId xmlns:a16="http://schemas.microsoft.com/office/drawing/2014/main" id="{C521D4DD-7880-3EE1-7A75-173A2002A5ED}"/>
              </a:ext>
            </a:extLst>
          </p:cNvPr>
          <p:cNvPicPr>
            <a:picLocks noChangeAspect="1"/>
          </p:cNvPicPr>
          <p:nvPr/>
        </p:nvPicPr>
        <p:blipFill>
          <a:blip r:embed="rId3"/>
          <a:stretch>
            <a:fillRect/>
          </a:stretch>
        </p:blipFill>
        <p:spPr>
          <a:xfrm>
            <a:off x="2967482" y="2056760"/>
            <a:ext cx="6257035" cy="4799959"/>
          </a:xfrm>
          <a:prstGeom prst="rect">
            <a:avLst/>
          </a:prstGeom>
        </p:spPr>
      </p:pic>
    </p:spTree>
    <p:extLst>
      <p:ext uri="{BB962C8B-B14F-4D97-AF65-F5344CB8AC3E}">
        <p14:creationId xmlns:p14="http://schemas.microsoft.com/office/powerpoint/2010/main" val="2578526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03CAE6B-8DF9-4B47-8A2E-925D8CB42872}"/>
              </a:ext>
            </a:extLst>
          </p:cNvPr>
          <p:cNvSpPr>
            <a:spLocks noGrp="1"/>
          </p:cNvSpPr>
          <p:nvPr>
            <p:ph type="title"/>
          </p:nvPr>
        </p:nvSpPr>
        <p:spPr>
          <a:xfrm>
            <a:off x="492916" y="54864"/>
            <a:ext cx="11320272" cy="1673352"/>
          </a:xfrm>
        </p:spPr>
        <p:txBody>
          <a:bodyPr/>
          <a:lstStyle/>
          <a:p>
            <a:r>
              <a:rPr lang="en-US"/>
              <a:t>Job Role Trends</a:t>
            </a:r>
          </a:p>
        </p:txBody>
      </p:sp>
      <p:pic>
        <p:nvPicPr>
          <p:cNvPr id="2" name="Picture 1" descr="A screenshot of a graph&#10;&#10;Description automatically generated">
            <a:extLst>
              <a:ext uri="{FF2B5EF4-FFF2-40B4-BE49-F238E27FC236}">
                <a16:creationId xmlns:a16="http://schemas.microsoft.com/office/drawing/2014/main" id="{DC19B1B5-2103-F00C-3533-210400B4E1AB}"/>
              </a:ext>
            </a:extLst>
          </p:cNvPr>
          <p:cNvPicPr>
            <a:picLocks noChangeAspect="1"/>
          </p:cNvPicPr>
          <p:nvPr/>
        </p:nvPicPr>
        <p:blipFill>
          <a:blip r:embed="rId3"/>
          <a:stretch>
            <a:fillRect/>
          </a:stretch>
        </p:blipFill>
        <p:spPr>
          <a:xfrm>
            <a:off x="640336" y="1725479"/>
            <a:ext cx="11173865" cy="5148755"/>
          </a:xfrm>
          <a:prstGeom prst="rect">
            <a:avLst/>
          </a:prstGeom>
        </p:spPr>
      </p:pic>
    </p:spTree>
    <p:extLst>
      <p:ext uri="{BB962C8B-B14F-4D97-AF65-F5344CB8AC3E}">
        <p14:creationId xmlns:p14="http://schemas.microsoft.com/office/powerpoint/2010/main" val="676539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03CAE6B-8DF9-4B47-8A2E-925D8CB42872}"/>
              </a:ext>
            </a:extLst>
          </p:cNvPr>
          <p:cNvSpPr>
            <a:spLocks noGrp="1"/>
          </p:cNvSpPr>
          <p:nvPr>
            <p:ph type="title"/>
          </p:nvPr>
        </p:nvSpPr>
        <p:spPr>
          <a:xfrm>
            <a:off x="492916" y="54864"/>
            <a:ext cx="11320272" cy="1673352"/>
          </a:xfrm>
        </p:spPr>
        <p:txBody>
          <a:bodyPr/>
          <a:lstStyle/>
          <a:p>
            <a:r>
              <a:rPr lang="en-US"/>
              <a:t>Job Role Trends</a:t>
            </a:r>
          </a:p>
        </p:txBody>
      </p:sp>
      <p:pic>
        <p:nvPicPr>
          <p:cNvPr id="3" name="Picture 2">
            <a:extLst>
              <a:ext uri="{FF2B5EF4-FFF2-40B4-BE49-F238E27FC236}">
                <a16:creationId xmlns:a16="http://schemas.microsoft.com/office/drawing/2014/main" id="{11861962-8771-BFCE-19F2-EFD65695E3DB}"/>
              </a:ext>
            </a:extLst>
          </p:cNvPr>
          <p:cNvPicPr>
            <a:picLocks noChangeAspect="1"/>
          </p:cNvPicPr>
          <p:nvPr/>
        </p:nvPicPr>
        <p:blipFill>
          <a:blip r:embed="rId3"/>
          <a:stretch>
            <a:fillRect/>
          </a:stretch>
        </p:blipFill>
        <p:spPr>
          <a:xfrm>
            <a:off x="5848994" y="1935096"/>
            <a:ext cx="6340280" cy="4863993"/>
          </a:xfrm>
          <a:prstGeom prst="rect">
            <a:avLst/>
          </a:prstGeom>
        </p:spPr>
      </p:pic>
      <p:pic>
        <p:nvPicPr>
          <p:cNvPr id="4" name="Picture 3">
            <a:extLst>
              <a:ext uri="{FF2B5EF4-FFF2-40B4-BE49-F238E27FC236}">
                <a16:creationId xmlns:a16="http://schemas.microsoft.com/office/drawing/2014/main" id="{6CDD84B7-89FF-7398-5277-64237ACDD215}"/>
              </a:ext>
            </a:extLst>
          </p:cNvPr>
          <p:cNvPicPr>
            <a:picLocks noChangeAspect="1"/>
          </p:cNvPicPr>
          <p:nvPr/>
        </p:nvPicPr>
        <p:blipFill>
          <a:blip r:embed="rId4"/>
          <a:stretch>
            <a:fillRect/>
          </a:stretch>
        </p:blipFill>
        <p:spPr>
          <a:xfrm>
            <a:off x="2725" y="1826239"/>
            <a:ext cx="5680733" cy="4358128"/>
          </a:xfrm>
          <a:prstGeom prst="rect">
            <a:avLst/>
          </a:prstGeom>
        </p:spPr>
      </p:pic>
    </p:spTree>
    <p:extLst>
      <p:ext uri="{BB962C8B-B14F-4D97-AF65-F5344CB8AC3E}">
        <p14:creationId xmlns:p14="http://schemas.microsoft.com/office/powerpoint/2010/main" val="33875232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4C0ADC-A9C6-A0F6-D1F5-1B7EB49A6795}"/>
              </a:ext>
            </a:extLst>
          </p:cNvPr>
          <p:cNvSpPr/>
          <p:nvPr/>
        </p:nvSpPr>
        <p:spPr>
          <a:xfrm>
            <a:off x="0" y="-1"/>
            <a:ext cx="12192000" cy="1784960"/>
          </a:xfrm>
          <a:prstGeom prst="rect">
            <a:avLst/>
          </a:prstGeom>
          <a:solidFill>
            <a:srgbClr val="98E0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FECA1A0-8640-CE44-B2A9-91248742962B}"/>
              </a:ext>
            </a:extLst>
          </p:cNvPr>
          <p:cNvSpPr>
            <a:spLocks noGrp="1"/>
          </p:cNvSpPr>
          <p:nvPr>
            <p:ph type="title"/>
          </p:nvPr>
        </p:nvSpPr>
        <p:spPr>
          <a:xfrm>
            <a:off x="4637785" y="386511"/>
            <a:ext cx="2921166" cy="1014979"/>
          </a:xfrm>
        </p:spPr>
        <p:txBody>
          <a:bodyPr/>
          <a:lstStyle/>
          <a:p>
            <a:r>
              <a:rPr lang="en-US"/>
              <a:t>Identify</a:t>
            </a:r>
          </a:p>
        </p:txBody>
      </p:sp>
      <p:sp>
        <p:nvSpPr>
          <p:cNvPr id="7" name="Slide Number Placeholder 6">
            <a:extLst>
              <a:ext uri="{FF2B5EF4-FFF2-40B4-BE49-F238E27FC236}">
                <a16:creationId xmlns:a16="http://schemas.microsoft.com/office/drawing/2014/main" id="{BF272C60-2A2E-E649-B182-071842931CDD}"/>
              </a:ext>
            </a:extLst>
          </p:cNvPr>
          <p:cNvSpPr>
            <a:spLocks noGrp="1"/>
          </p:cNvSpPr>
          <p:nvPr>
            <p:ph type="sldNum" sz="quarter" idx="4"/>
          </p:nvPr>
        </p:nvSpPr>
        <p:spPr>
          <a:xfrm>
            <a:off x="492917" y="6356350"/>
            <a:ext cx="1104900" cy="365125"/>
          </a:xfrm>
        </p:spPr>
        <p:txBody>
          <a:bodyPr lIns="91440"/>
          <a:lstStyle/>
          <a:p>
            <a:fld id="{D156BFF5-A11A-234E-A308-E7366A28581C}" type="slidenum">
              <a:rPr lang="en-US" smtClean="0"/>
              <a:pPr/>
              <a:t>15</a:t>
            </a:fld>
            <a:endParaRPr lang="en-US"/>
          </a:p>
        </p:txBody>
      </p:sp>
      <p:sp>
        <p:nvSpPr>
          <p:cNvPr id="18" name="Content Placeholder 4">
            <a:extLst>
              <a:ext uri="{FF2B5EF4-FFF2-40B4-BE49-F238E27FC236}">
                <a16:creationId xmlns:a16="http://schemas.microsoft.com/office/drawing/2014/main" id="{083C40AD-08FA-F84D-9A08-6F760F219793}"/>
              </a:ext>
            </a:extLst>
          </p:cNvPr>
          <p:cNvSpPr>
            <a:spLocks noGrp="1"/>
          </p:cNvSpPr>
          <p:nvPr/>
        </p:nvSpPr>
        <p:spPr>
          <a:xfrm>
            <a:off x="3045217" y="2200123"/>
            <a:ext cx="7763566" cy="425307"/>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sz="1600" b="1" kern="1200">
                <a:solidFill>
                  <a:schemeClr val="bg2">
                    <a:lumMod val="75000"/>
                  </a:schemeClr>
                </a:solidFill>
                <a:latin typeface="+mn-lt"/>
                <a:ea typeface="+mn-ea"/>
                <a:cs typeface="+mn-cs"/>
              </a:defRPr>
            </a:lvl1pPr>
            <a:lvl2pPr marL="0" indent="0" algn="l" defTabSz="914400" rtl="0" eaLnBrk="1" latinLnBrk="0" hangingPunct="1">
              <a:lnSpc>
                <a:spcPct val="100000"/>
              </a:lnSpc>
              <a:spcBef>
                <a:spcPts val="600"/>
              </a:spcBef>
              <a:buFont typeface="Arial" panose="020B0604020202020204" pitchFamily="34" charset="0"/>
              <a:buNone/>
              <a:defRPr sz="1600" kern="1200">
                <a:solidFill>
                  <a:schemeClr val="bg2">
                    <a:lumMod val="75000"/>
                  </a:schemeClr>
                </a:solidFill>
                <a:latin typeface="+mn-lt"/>
                <a:ea typeface="+mn-ea"/>
                <a:cs typeface="+mn-cs"/>
              </a:defRPr>
            </a:lvl2pPr>
            <a:lvl3pPr marL="914400" indent="0" algn="l" defTabSz="914400" rtl="0" eaLnBrk="1" latinLnBrk="0" hangingPunct="1">
              <a:lnSpc>
                <a:spcPct val="100000"/>
              </a:lnSpc>
              <a:spcBef>
                <a:spcPts val="400"/>
              </a:spcBef>
              <a:buFont typeface="Arial" panose="020B0604020202020204" pitchFamily="34" charset="0"/>
              <a:buNone/>
              <a:defRPr sz="1400" kern="1200">
                <a:solidFill>
                  <a:schemeClr val="bg2">
                    <a:lumMod val="75000"/>
                  </a:schemeClr>
                </a:solidFill>
                <a:latin typeface="+mn-lt"/>
                <a:ea typeface="+mn-ea"/>
                <a:cs typeface="+mn-cs"/>
              </a:defRPr>
            </a:lvl3pPr>
            <a:lvl4pPr marL="1371600" indent="0" algn="l" defTabSz="914400" rtl="0" eaLnBrk="1" latinLnBrk="0" hangingPunct="1">
              <a:lnSpc>
                <a:spcPct val="100000"/>
              </a:lnSpc>
              <a:spcBef>
                <a:spcPts val="400"/>
              </a:spcBef>
              <a:buFont typeface="Arial" panose="020B0604020202020204" pitchFamily="34" charset="0"/>
              <a:buNone/>
              <a:defRPr sz="1200" kern="1200">
                <a:solidFill>
                  <a:schemeClr val="bg2">
                    <a:lumMod val="75000"/>
                  </a:schemeClr>
                </a:solidFill>
                <a:latin typeface="+mn-lt"/>
                <a:ea typeface="+mn-ea"/>
                <a:cs typeface="+mn-cs"/>
              </a:defRPr>
            </a:lvl4pPr>
            <a:lvl5pPr marL="1828800" indent="0" algn="l" defTabSz="914400" rtl="0" eaLnBrk="1" latinLnBrk="0" hangingPunct="1">
              <a:lnSpc>
                <a:spcPct val="100000"/>
              </a:lnSpc>
              <a:spcBef>
                <a:spcPts val="400"/>
              </a:spcBef>
              <a:buFont typeface="Arial" panose="020B0604020202020204" pitchFamily="34" charset="0"/>
              <a:buNone/>
              <a:defRPr sz="1200" kern="1200">
                <a:solidFill>
                  <a:schemeClr val="bg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a:t>Which of these correlated to the highest rates of attrition?</a:t>
            </a:r>
            <a:endParaRPr lang="en-US"/>
          </a:p>
          <a:p>
            <a:endParaRPr lang="en-US"/>
          </a:p>
        </p:txBody>
      </p:sp>
      <p:sp>
        <p:nvSpPr>
          <p:cNvPr id="19" name="Content Placeholder 5">
            <a:extLst>
              <a:ext uri="{FF2B5EF4-FFF2-40B4-BE49-F238E27FC236}">
                <a16:creationId xmlns:a16="http://schemas.microsoft.com/office/drawing/2014/main" id="{E009D678-9D5B-7C32-1754-C79E4031BF63}"/>
              </a:ext>
            </a:extLst>
          </p:cNvPr>
          <p:cNvSpPr txBox="1">
            <a:spLocks/>
          </p:cNvSpPr>
          <p:nvPr/>
        </p:nvSpPr>
        <p:spPr>
          <a:xfrm>
            <a:off x="3044689" y="2732691"/>
            <a:ext cx="4077166" cy="3992349"/>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a:buChar char="•"/>
            </a:pPr>
            <a:r>
              <a:rPr lang="en-ZA" sz="1600" b="1">
                <a:ea typeface="+mn-lt"/>
                <a:cs typeface="+mn-lt"/>
              </a:rPr>
              <a:t>Age</a:t>
            </a:r>
            <a:endParaRPr lang="en-US" sz="1600" b="1"/>
          </a:p>
          <a:p>
            <a:pPr marL="285750" indent="-285750">
              <a:buFont typeface="Arial"/>
              <a:buChar char="•"/>
            </a:pPr>
            <a:r>
              <a:rPr lang="en-ZA" sz="1600" b="0">
                <a:ea typeface="+mn-lt"/>
                <a:cs typeface="+mn-lt"/>
              </a:rPr>
              <a:t>Daily Rate</a:t>
            </a:r>
            <a:endParaRPr lang="en-ZA" sz="1600" b="0"/>
          </a:p>
          <a:p>
            <a:pPr marL="285750" indent="-285750">
              <a:buFont typeface="Arial"/>
              <a:buChar char="•"/>
            </a:pPr>
            <a:r>
              <a:rPr lang="en-ZA" sz="1600" b="0">
                <a:ea typeface="+mn-lt"/>
                <a:cs typeface="+mn-lt"/>
              </a:rPr>
              <a:t>Distance From Home</a:t>
            </a:r>
            <a:endParaRPr lang="en-ZA" sz="1600" b="0"/>
          </a:p>
          <a:p>
            <a:pPr marL="285750" indent="-285750">
              <a:buFont typeface="Arial"/>
              <a:buChar char="•"/>
            </a:pPr>
            <a:r>
              <a:rPr lang="en-ZA" sz="1600" b="0">
                <a:ea typeface="+mn-lt"/>
                <a:cs typeface="+mn-lt"/>
              </a:rPr>
              <a:t>Education</a:t>
            </a:r>
            <a:endParaRPr lang="en-ZA" sz="1600" b="0"/>
          </a:p>
          <a:p>
            <a:pPr marL="285750" indent="-285750">
              <a:buFont typeface="Arial"/>
              <a:buChar char="•"/>
            </a:pPr>
            <a:r>
              <a:rPr lang="en-ZA" sz="1600" b="0">
                <a:ea typeface="+mn-lt"/>
                <a:cs typeface="+mn-lt"/>
              </a:rPr>
              <a:t>Employee Number</a:t>
            </a:r>
            <a:endParaRPr lang="en-ZA" sz="1600" b="0"/>
          </a:p>
          <a:p>
            <a:pPr marL="285750" indent="-285750">
              <a:buFont typeface="Arial"/>
              <a:buChar char="•"/>
            </a:pPr>
            <a:r>
              <a:rPr lang="en-ZA" sz="1600" b="0">
                <a:ea typeface="+mn-lt"/>
                <a:cs typeface="+mn-lt"/>
              </a:rPr>
              <a:t>Environment Satisfaction</a:t>
            </a:r>
            <a:endParaRPr lang="en-ZA" sz="1600" b="0"/>
          </a:p>
          <a:p>
            <a:pPr marL="285750" indent="-285750">
              <a:buFont typeface="Arial"/>
              <a:buChar char="•"/>
            </a:pPr>
            <a:r>
              <a:rPr lang="en-ZA" sz="1600" b="0">
                <a:ea typeface="+mn-lt"/>
                <a:cs typeface="+mn-lt"/>
              </a:rPr>
              <a:t>Hourly Rate</a:t>
            </a:r>
            <a:endParaRPr lang="en-ZA" sz="1600" b="0"/>
          </a:p>
          <a:p>
            <a:pPr marL="285750" indent="-285750">
              <a:buFont typeface="Arial"/>
              <a:buChar char="•"/>
            </a:pPr>
            <a:r>
              <a:rPr lang="en-ZA" sz="1600" b="0" u="sng">
                <a:ea typeface="+mn-lt"/>
                <a:cs typeface="+mn-lt"/>
              </a:rPr>
              <a:t>Job Involvement</a:t>
            </a:r>
            <a:endParaRPr lang="en-ZA" sz="1600" b="0" u="sng"/>
          </a:p>
          <a:p>
            <a:pPr marL="285750" indent="-285750">
              <a:buFont typeface="Arial"/>
              <a:buChar char="•"/>
            </a:pPr>
            <a:r>
              <a:rPr lang="en-ZA" sz="1600" b="0">
                <a:ea typeface="+mn-lt"/>
                <a:cs typeface="+mn-lt"/>
              </a:rPr>
              <a:t>Job Level</a:t>
            </a:r>
            <a:endParaRPr lang="en-ZA" sz="1600" b="0"/>
          </a:p>
          <a:p>
            <a:pPr marL="285750" indent="-285750">
              <a:buFont typeface="Arial"/>
              <a:buChar char="•"/>
            </a:pPr>
            <a:r>
              <a:rPr lang="en-ZA" sz="1600" b="0">
                <a:ea typeface="+mn-lt"/>
                <a:cs typeface="+mn-lt"/>
              </a:rPr>
              <a:t>Job Satisfaction</a:t>
            </a:r>
            <a:endParaRPr lang="en-ZA" sz="1600" b="0"/>
          </a:p>
          <a:p>
            <a:pPr marL="285750" indent="-285750">
              <a:buFont typeface="Arial"/>
              <a:buChar char="•"/>
            </a:pPr>
            <a:r>
              <a:rPr lang="en-ZA" sz="1600" u="sng">
                <a:ea typeface="+mn-lt"/>
                <a:cs typeface="+mn-lt"/>
              </a:rPr>
              <a:t>Marital Status</a:t>
            </a:r>
          </a:p>
          <a:p>
            <a:pPr marL="285750" indent="-285750">
              <a:buFont typeface="Arial"/>
              <a:buChar char="•"/>
            </a:pPr>
            <a:r>
              <a:rPr lang="en-ZA" sz="1600" b="1">
                <a:ea typeface="+mn-lt"/>
                <a:cs typeface="+mn-lt"/>
              </a:rPr>
              <a:t>Monthly Income</a:t>
            </a:r>
            <a:endParaRPr lang="en-ZA" sz="1600" b="1"/>
          </a:p>
          <a:p>
            <a:pPr marL="285750" indent="-285750">
              <a:buFont typeface="Arial"/>
              <a:buChar char="•"/>
            </a:pPr>
            <a:r>
              <a:rPr lang="en-ZA" sz="1600" b="0">
                <a:ea typeface="+mn-lt"/>
                <a:cs typeface="+mn-lt"/>
              </a:rPr>
              <a:t>Monthly </a:t>
            </a:r>
            <a:r>
              <a:rPr lang="en-ZA" sz="1600">
                <a:ea typeface="+mn-lt"/>
                <a:cs typeface="+mn-lt"/>
              </a:rPr>
              <a:t>Rate</a:t>
            </a:r>
          </a:p>
          <a:p>
            <a:pPr marL="285750" indent="-285750">
              <a:buFont typeface="Arial"/>
              <a:buChar char="•"/>
            </a:pPr>
            <a:endParaRPr lang="en-ZA" sz="1600">
              <a:solidFill>
                <a:srgbClr val="21405F"/>
              </a:solidFill>
            </a:endParaRPr>
          </a:p>
          <a:p>
            <a:pPr marL="285750" indent="-285750">
              <a:buFont typeface="Arial"/>
              <a:buChar char="•"/>
            </a:pPr>
            <a:endParaRPr lang="en-ZA">
              <a:solidFill>
                <a:srgbClr val="000000"/>
              </a:solidFill>
            </a:endParaRPr>
          </a:p>
          <a:p>
            <a:endParaRPr lang="en-ZA"/>
          </a:p>
        </p:txBody>
      </p:sp>
      <p:sp>
        <p:nvSpPr>
          <p:cNvPr id="20" name="Content Placeholder 12">
            <a:extLst>
              <a:ext uri="{FF2B5EF4-FFF2-40B4-BE49-F238E27FC236}">
                <a16:creationId xmlns:a16="http://schemas.microsoft.com/office/drawing/2014/main" id="{7C400BF6-7635-EBB8-8F07-88804F74276C}"/>
              </a:ext>
            </a:extLst>
          </p:cNvPr>
          <p:cNvSpPr>
            <a:spLocks noGrp="1"/>
          </p:cNvSpPr>
          <p:nvPr/>
        </p:nvSpPr>
        <p:spPr>
          <a:xfrm>
            <a:off x="6405174" y="2839283"/>
            <a:ext cx="3767949" cy="3694176"/>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600"/>
              </a:spcBef>
              <a:buFont typeface="Arial" panose="020B0604020202020204" pitchFamily="34" charset="0"/>
              <a:buNone/>
              <a:defRPr sz="1600" b="1" kern="1200">
                <a:solidFill>
                  <a:schemeClr val="bg2">
                    <a:lumMod val="75000"/>
                  </a:schemeClr>
                </a:solidFill>
                <a:latin typeface="+mn-lt"/>
                <a:ea typeface="+mn-ea"/>
                <a:cs typeface="+mn-cs"/>
              </a:defRPr>
            </a:lvl1pPr>
            <a:lvl2pPr marL="0" indent="0" algn="l" defTabSz="914400" rtl="0" eaLnBrk="1" latinLnBrk="0" hangingPunct="1">
              <a:lnSpc>
                <a:spcPct val="100000"/>
              </a:lnSpc>
              <a:spcBef>
                <a:spcPts val="600"/>
              </a:spcBef>
              <a:buFont typeface="Arial" panose="020B0604020202020204" pitchFamily="34" charset="0"/>
              <a:buNone/>
              <a:defRPr sz="1600" kern="1200">
                <a:solidFill>
                  <a:schemeClr val="bg2">
                    <a:lumMod val="75000"/>
                  </a:schemeClr>
                </a:solidFill>
                <a:latin typeface="+mn-lt"/>
                <a:ea typeface="+mn-ea"/>
                <a:cs typeface="+mn-cs"/>
              </a:defRPr>
            </a:lvl2pPr>
            <a:lvl3pPr marL="914400" indent="0" algn="l" defTabSz="914400" rtl="0" eaLnBrk="1" latinLnBrk="0" hangingPunct="1">
              <a:lnSpc>
                <a:spcPct val="100000"/>
              </a:lnSpc>
              <a:spcBef>
                <a:spcPts val="400"/>
              </a:spcBef>
              <a:buFont typeface="Arial" panose="020B0604020202020204" pitchFamily="34" charset="0"/>
              <a:buNone/>
              <a:defRPr sz="1400" kern="1200">
                <a:solidFill>
                  <a:schemeClr val="bg2">
                    <a:lumMod val="75000"/>
                  </a:schemeClr>
                </a:solidFill>
                <a:latin typeface="+mn-lt"/>
                <a:ea typeface="+mn-ea"/>
                <a:cs typeface="+mn-cs"/>
              </a:defRPr>
            </a:lvl3pPr>
            <a:lvl4pPr marL="1371600" indent="0" algn="l" defTabSz="914400" rtl="0" eaLnBrk="1" latinLnBrk="0" hangingPunct="1">
              <a:lnSpc>
                <a:spcPct val="100000"/>
              </a:lnSpc>
              <a:spcBef>
                <a:spcPts val="400"/>
              </a:spcBef>
              <a:buFont typeface="Arial" panose="020B0604020202020204" pitchFamily="34" charset="0"/>
              <a:buNone/>
              <a:defRPr sz="1200" kern="1200">
                <a:solidFill>
                  <a:schemeClr val="bg2">
                    <a:lumMod val="75000"/>
                  </a:schemeClr>
                </a:solidFill>
                <a:latin typeface="+mn-lt"/>
                <a:ea typeface="+mn-ea"/>
                <a:cs typeface="+mn-cs"/>
              </a:defRPr>
            </a:lvl4pPr>
            <a:lvl5pPr marL="1828800" indent="0" algn="l" defTabSz="914400" rtl="0" eaLnBrk="1" latinLnBrk="0" hangingPunct="1">
              <a:lnSpc>
                <a:spcPct val="100000"/>
              </a:lnSpc>
              <a:spcBef>
                <a:spcPts val="400"/>
              </a:spcBef>
              <a:buFont typeface="Arial" panose="020B0604020202020204" pitchFamily="34" charset="0"/>
              <a:buNone/>
              <a:defRPr sz="1200" kern="1200">
                <a:solidFill>
                  <a:schemeClr val="bg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Sans-Serif"/>
              <a:buChar char="•"/>
            </a:pPr>
            <a:endParaRPr lang="en-ZA" b="0">
              <a:solidFill>
                <a:srgbClr val="21405F"/>
              </a:solidFill>
            </a:endParaRPr>
          </a:p>
          <a:p>
            <a:endParaRPr lang="en-ZA" sz="1500" b="0">
              <a:solidFill>
                <a:srgbClr val="000000"/>
              </a:solidFill>
            </a:endParaRPr>
          </a:p>
          <a:p>
            <a:endParaRPr lang="en-US"/>
          </a:p>
        </p:txBody>
      </p:sp>
      <p:sp>
        <p:nvSpPr>
          <p:cNvPr id="21" name="Content Placeholder 5">
            <a:extLst>
              <a:ext uri="{FF2B5EF4-FFF2-40B4-BE49-F238E27FC236}">
                <a16:creationId xmlns:a16="http://schemas.microsoft.com/office/drawing/2014/main" id="{B042AA29-7EE0-D573-AB7B-D5A03268D1AD}"/>
              </a:ext>
            </a:extLst>
          </p:cNvPr>
          <p:cNvSpPr txBox="1">
            <a:spLocks/>
          </p:cNvSpPr>
          <p:nvPr/>
        </p:nvSpPr>
        <p:spPr>
          <a:xfrm>
            <a:off x="6243516" y="2732691"/>
            <a:ext cx="4077166" cy="3992349"/>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a:buChar char="•"/>
            </a:pPr>
            <a:r>
              <a:rPr lang="en-ZA" sz="1600">
                <a:ea typeface="+mn-lt"/>
                <a:cs typeface="+mn-lt"/>
              </a:rPr>
              <a:t>Number</a:t>
            </a:r>
            <a:r>
              <a:rPr lang="en-ZA" sz="1600"/>
              <a:t> of Companies Worked</a:t>
            </a:r>
          </a:p>
          <a:p>
            <a:pPr marL="285750" indent="-285750">
              <a:buFont typeface="Arial"/>
              <a:buChar char="•"/>
            </a:pPr>
            <a:r>
              <a:rPr lang="en-ZA" sz="1600" b="1"/>
              <a:t>Overtime</a:t>
            </a:r>
          </a:p>
          <a:p>
            <a:pPr marL="285750" indent="-285750">
              <a:buFont typeface="Arial"/>
              <a:buChar char="•"/>
            </a:pPr>
            <a:r>
              <a:rPr lang="en-ZA" sz="1600"/>
              <a:t>Percent Salary Hike</a:t>
            </a:r>
          </a:p>
          <a:p>
            <a:pPr marL="285750" indent="-285750">
              <a:buFont typeface="Arial"/>
              <a:buChar char="•"/>
            </a:pPr>
            <a:r>
              <a:rPr lang="en-ZA" sz="1600"/>
              <a:t>Performance Rating</a:t>
            </a:r>
          </a:p>
          <a:p>
            <a:pPr marL="285750" indent="-285750">
              <a:buFont typeface="Arial"/>
              <a:buChar char="•"/>
            </a:pPr>
            <a:r>
              <a:rPr lang="en-ZA" sz="1600"/>
              <a:t>Relationship Satisfaction</a:t>
            </a:r>
          </a:p>
          <a:p>
            <a:pPr marL="285750" indent="-285750">
              <a:buFont typeface="Arial"/>
              <a:buChar char="•"/>
            </a:pPr>
            <a:r>
              <a:rPr lang="en-ZA" sz="1600"/>
              <a:t>Stock Option Level</a:t>
            </a:r>
          </a:p>
          <a:p>
            <a:pPr marL="285750" indent="-285750">
              <a:buFont typeface="Arial"/>
              <a:buChar char="•"/>
            </a:pPr>
            <a:r>
              <a:rPr lang="en-ZA" sz="1600"/>
              <a:t>Total Working Years</a:t>
            </a:r>
          </a:p>
          <a:p>
            <a:pPr marL="285750" indent="-285750">
              <a:buFont typeface="Arial"/>
              <a:buChar char="•"/>
            </a:pPr>
            <a:r>
              <a:rPr lang="en-ZA" sz="1600"/>
              <a:t>Training Times Last Year</a:t>
            </a:r>
          </a:p>
          <a:p>
            <a:pPr marL="285750" indent="-285750">
              <a:buFont typeface="Arial"/>
              <a:buChar char="•"/>
            </a:pPr>
            <a:r>
              <a:rPr lang="en-ZA" sz="1600"/>
              <a:t>Work Life Balance</a:t>
            </a:r>
          </a:p>
          <a:p>
            <a:pPr marL="285750" indent="-285750">
              <a:buFont typeface="Arial"/>
              <a:buChar char="•"/>
            </a:pPr>
            <a:r>
              <a:rPr lang="en-ZA" sz="1600"/>
              <a:t>Years At Company</a:t>
            </a:r>
          </a:p>
          <a:p>
            <a:pPr marL="285750" indent="-285750">
              <a:buFont typeface="Arial"/>
              <a:buChar char="•"/>
            </a:pPr>
            <a:r>
              <a:rPr lang="en-ZA" sz="1600"/>
              <a:t>Years In Current Role</a:t>
            </a:r>
          </a:p>
          <a:p>
            <a:pPr marL="285750" indent="-285750">
              <a:buFont typeface="Arial"/>
              <a:buChar char="•"/>
            </a:pPr>
            <a:r>
              <a:rPr lang="en-ZA" sz="1600"/>
              <a:t>Years Since Last Promotion</a:t>
            </a:r>
          </a:p>
          <a:p>
            <a:pPr marL="285750" indent="-285750">
              <a:buFont typeface="Arial"/>
              <a:buChar char="•"/>
            </a:pPr>
            <a:r>
              <a:rPr lang="en-ZA" sz="1600"/>
              <a:t>Years With Current Manager</a:t>
            </a:r>
            <a:endParaRPr lang="en-ZA"/>
          </a:p>
          <a:p>
            <a:pPr marL="285750" indent="-285750">
              <a:spcBef>
                <a:spcPts val="600"/>
              </a:spcBef>
              <a:buFont typeface="Arial,Sans-Serif"/>
              <a:buChar char="•"/>
            </a:pPr>
            <a:endParaRPr lang="en-ZA" sz="1600">
              <a:solidFill>
                <a:srgbClr val="21405F"/>
              </a:solidFill>
            </a:endParaRPr>
          </a:p>
          <a:p>
            <a:pPr marL="285750" indent="-285750">
              <a:buFont typeface="Arial"/>
              <a:buChar char="•"/>
            </a:pPr>
            <a:endParaRPr lang="en-ZA">
              <a:solidFill>
                <a:srgbClr val="000000"/>
              </a:solidFill>
            </a:endParaRPr>
          </a:p>
          <a:p>
            <a:endParaRPr lang="en-ZA"/>
          </a:p>
        </p:txBody>
      </p:sp>
    </p:spTree>
    <p:extLst>
      <p:ext uri="{BB962C8B-B14F-4D97-AF65-F5344CB8AC3E}">
        <p14:creationId xmlns:p14="http://schemas.microsoft.com/office/powerpoint/2010/main" val="740644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06996-9177-F64B-825B-0A48BC45A1DD}"/>
              </a:ext>
            </a:extLst>
          </p:cNvPr>
          <p:cNvSpPr>
            <a:spLocks noGrp="1"/>
          </p:cNvSpPr>
          <p:nvPr>
            <p:ph type="title"/>
          </p:nvPr>
        </p:nvSpPr>
        <p:spPr>
          <a:xfrm>
            <a:off x="3542440" y="428844"/>
            <a:ext cx="8172231" cy="1014979"/>
          </a:xfrm>
        </p:spPr>
        <p:txBody>
          <a:bodyPr/>
          <a:lstStyle/>
          <a:p>
            <a:r>
              <a:rPr lang="en-US"/>
              <a:t>Naive Bayes Model</a:t>
            </a:r>
          </a:p>
        </p:txBody>
      </p:sp>
      <p:sp>
        <p:nvSpPr>
          <p:cNvPr id="4" name="Content Placeholder 3">
            <a:extLst>
              <a:ext uri="{FF2B5EF4-FFF2-40B4-BE49-F238E27FC236}">
                <a16:creationId xmlns:a16="http://schemas.microsoft.com/office/drawing/2014/main" id="{D1DCD165-FC04-7C48-9E99-8F92748AFC1E}"/>
              </a:ext>
            </a:extLst>
          </p:cNvPr>
          <p:cNvSpPr>
            <a:spLocks noGrp="1"/>
          </p:cNvSpPr>
          <p:nvPr>
            <p:ph sz="half" idx="2"/>
          </p:nvPr>
        </p:nvSpPr>
        <p:spPr>
          <a:xfrm>
            <a:off x="3542441" y="2480479"/>
            <a:ext cx="2562629" cy="3181028"/>
          </a:xfrm>
        </p:spPr>
        <p:txBody>
          <a:bodyPr vert="horz" lIns="91440" tIns="45720" rIns="91440" bIns="45720" rtlCol="0" anchor="t">
            <a:normAutofit/>
          </a:bodyPr>
          <a:lstStyle/>
          <a:p>
            <a:r>
              <a:rPr lang="en-ZA" noProof="1"/>
              <a:t>Accuracy</a:t>
            </a:r>
          </a:p>
          <a:p>
            <a:pPr lvl="1"/>
            <a:r>
              <a:rPr lang="en-ZA" noProof="1"/>
              <a:t>83.33%</a:t>
            </a:r>
          </a:p>
          <a:p>
            <a:endParaRPr lang="en-US"/>
          </a:p>
        </p:txBody>
      </p:sp>
      <p:sp>
        <p:nvSpPr>
          <p:cNvPr id="6" name="Content Placeholder 5">
            <a:extLst>
              <a:ext uri="{FF2B5EF4-FFF2-40B4-BE49-F238E27FC236}">
                <a16:creationId xmlns:a16="http://schemas.microsoft.com/office/drawing/2014/main" id="{65D3AF5A-D447-5E49-A6EC-6BF44445A314}"/>
              </a:ext>
            </a:extLst>
          </p:cNvPr>
          <p:cNvSpPr>
            <a:spLocks noGrp="1"/>
          </p:cNvSpPr>
          <p:nvPr>
            <p:ph sz="half" idx="17"/>
          </p:nvPr>
        </p:nvSpPr>
        <p:spPr>
          <a:xfrm>
            <a:off x="6391238" y="2480479"/>
            <a:ext cx="2562629" cy="3181028"/>
          </a:xfrm>
        </p:spPr>
        <p:txBody>
          <a:bodyPr vert="horz" lIns="91440" tIns="45720" rIns="91440" bIns="45720" rtlCol="0" anchor="t">
            <a:normAutofit/>
          </a:bodyPr>
          <a:lstStyle/>
          <a:p>
            <a:r>
              <a:rPr lang="en-ZA" noProof="1"/>
              <a:t>Sensitivity</a:t>
            </a:r>
          </a:p>
          <a:p>
            <a:pPr lvl="1"/>
            <a:r>
              <a:rPr lang="en-ZA" noProof="1"/>
              <a:t>87.26%</a:t>
            </a:r>
          </a:p>
          <a:p>
            <a:endParaRPr lang="en-US"/>
          </a:p>
        </p:txBody>
      </p:sp>
      <p:sp>
        <p:nvSpPr>
          <p:cNvPr id="8" name="Content Placeholder 7">
            <a:extLst>
              <a:ext uri="{FF2B5EF4-FFF2-40B4-BE49-F238E27FC236}">
                <a16:creationId xmlns:a16="http://schemas.microsoft.com/office/drawing/2014/main" id="{6F20DA4F-2C5F-1D46-94FD-C07C7D044E44}"/>
              </a:ext>
            </a:extLst>
          </p:cNvPr>
          <p:cNvSpPr>
            <a:spLocks noGrp="1"/>
          </p:cNvSpPr>
          <p:nvPr>
            <p:ph sz="half" idx="19"/>
          </p:nvPr>
        </p:nvSpPr>
        <p:spPr>
          <a:xfrm>
            <a:off x="9239511" y="2480479"/>
            <a:ext cx="2475162" cy="3181028"/>
          </a:xfrm>
        </p:spPr>
        <p:txBody>
          <a:bodyPr vert="horz" lIns="91440" tIns="45720" rIns="91440" bIns="45720" rtlCol="0" anchor="t">
            <a:normAutofit/>
          </a:bodyPr>
          <a:lstStyle/>
          <a:p>
            <a:r>
              <a:rPr lang="en-ZA" noProof="1"/>
              <a:t>Specificity </a:t>
            </a:r>
          </a:p>
          <a:p>
            <a:pPr lvl="1"/>
            <a:r>
              <a:rPr lang="en-ZA" noProof="1"/>
              <a:t>62.86%</a:t>
            </a:r>
          </a:p>
          <a:p>
            <a:endParaRPr lang="en-US"/>
          </a:p>
        </p:txBody>
      </p:sp>
      <p:sp>
        <p:nvSpPr>
          <p:cNvPr id="21" name="Slide Number Placeholder 6">
            <a:extLst>
              <a:ext uri="{FF2B5EF4-FFF2-40B4-BE49-F238E27FC236}">
                <a16:creationId xmlns:a16="http://schemas.microsoft.com/office/drawing/2014/main" id="{26BF55EE-1CC1-BC49-B1B0-D13C5EAECFB0}"/>
              </a:ext>
            </a:extLst>
          </p:cNvPr>
          <p:cNvSpPr txBox="1">
            <a:spLocks/>
          </p:cNvSpPr>
          <p:nvPr/>
        </p:nvSpPr>
        <p:spPr>
          <a:xfrm>
            <a:off x="381000" y="6356350"/>
            <a:ext cx="1104900" cy="365125"/>
          </a:xfrm>
          <a:prstGeom prst="rect">
            <a:avLst/>
          </a:prstGeom>
        </p:spPr>
        <p:txBody>
          <a:bodyPr lIns="182880" anchor="ctr"/>
          <a:lstStyle>
            <a:defPPr>
              <a:defRPr lang="en-US"/>
            </a:defPPr>
            <a:lvl1pPr marL="0" algn="l" defTabSz="914400" rtl="0" eaLnBrk="1" latinLnBrk="0" hangingPunct="1">
              <a:defRPr sz="1200" kern="1200">
                <a:solidFill>
                  <a:schemeClr val="bg1"/>
                </a:solidFill>
                <a:latin typeface="Avenir Next LT Pro" panose="020B0504020202020204"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156BFF5-A11A-234E-A308-E7366A28581C}" type="slidenum">
              <a:rPr lang="en-US" smtClean="0"/>
              <a:pPr/>
              <a:t>16</a:t>
            </a:fld>
            <a:endParaRPr lang="en-US"/>
          </a:p>
        </p:txBody>
      </p:sp>
      <p:sp>
        <p:nvSpPr>
          <p:cNvPr id="3" name="Slide Number Placeholder 2">
            <a:extLst>
              <a:ext uri="{FF2B5EF4-FFF2-40B4-BE49-F238E27FC236}">
                <a16:creationId xmlns:a16="http://schemas.microsoft.com/office/drawing/2014/main" id="{7B913405-6DA5-4454-A7CA-D386C59E6556}"/>
              </a:ext>
            </a:extLst>
          </p:cNvPr>
          <p:cNvSpPr>
            <a:spLocks noGrp="1"/>
          </p:cNvSpPr>
          <p:nvPr>
            <p:ph type="sldNum" sz="quarter" idx="4"/>
          </p:nvPr>
        </p:nvSpPr>
        <p:spPr/>
        <p:txBody>
          <a:bodyPr/>
          <a:lstStyle/>
          <a:p>
            <a:fld id="{D156BFF5-A11A-234E-A308-E7366A28581C}" type="slidenum">
              <a:rPr lang="en-US" smtClean="0"/>
              <a:pPr/>
              <a:t>16</a:t>
            </a:fld>
            <a:endParaRPr lang="en-US"/>
          </a:p>
        </p:txBody>
      </p:sp>
      <p:pic>
        <p:nvPicPr>
          <p:cNvPr id="13" name="Picture Placeholder 12" descr="Angled shot of pen on a graph">
            <a:extLst>
              <a:ext uri="{FF2B5EF4-FFF2-40B4-BE49-F238E27FC236}">
                <a16:creationId xmlns:a16="http://schemas.microsoft.com/office/drawing/2014/main" id="{BAD5FA23-CEA4-C8F5-2BC1-57C8367F78A8}"/>
              </a:ext>
            </a:extLst>
          </p:cNvPr>
          <p:cNvPicPr>
            <a:picLocks noGrp="1" noChangeAspect="1"/>
          </p:cNvPicPr>
          <p:nvPr>
            <p:ph type="pic" sz="quarter" idx="14"/>
          </p:nvPr>
        </p:nvPicPr>
        <p:blipFill>
          <a:blip r:embed="rId3"/>
          <a:srcRect l="14550" r="55799"/>
          <a:stretch/>
        </p:blipFill>
        <p:spPr>
          <a:xfrm>
            <a:off x="0" y="0"/>
            <a:ext cx="3049946" cy="6858000"/>
          </a:xfrm>
        </p:spPr>
      </p:pic>
      <p:graphicFrame>
        <p:nvGraphicFramePr>
          <p:cNvPr id="11" name="Table 10">
            <a:extLst>
              <a:ext uri="{FF2B5EF4-FFF2-40B4-BE49-F238E27FC236}">
                <a16:creationId xmlns:a16="http://schemas.microsoft.com/office/drawing/2014/main" id="{D5B903B3-B570-240C-2163-A75BC2D7DD1C}"/>
              </a:ext>
            </a:extLst>
          </p:cNvPr>
          <p:cNvGraphicFramePr>
            <a:graphicFrameLocks noGrp="1"/>
          </p:cNvGraphicFramePr>
          <p:nvPr>
            <p:extLst>
              <p:ext uri="{D42A27DB-BD31-4B8C-83A1-F6EECF244321}">
                <p14:modId xmlns:p14="http://schemas.microsoft.com/office/powerpoint/2010/main" val="3177284584"/>
              </p:ext>
            </p:extLst>
          </p:nvPr>
        </p:nvGraphicFramePr>
        <p:xfrm>
          <a:off x="3585069" y="4172543"/>
          <a:ext cx="8168640" cy="1112519"/>
        </p:xfrm>
        <a:graphic>
          <a:graphicData uri="http://schemas.openxmlformats.org/drawingml/2006/table">
            <a:tbl>
              <a:tblPr firstRow="1" bandRow="1">
                <a:tableStyleId>{073A0DAA-6AF3-43AB-8588-CEC1D06C72B9}</a:tableStyleId>
              </a:tblPr>
              <a:tblGrid>
                <a:gridCol w="2722880">
                  <a:extLst>
                    <a:ext uri="{9D8B030D-6E8A-4147-A177-3AD203B41FA5}">
                      <a16:colId xmlns:a16="http://schemas.microsoft.com/office/drawing/2014/main" val="3001195310"/>
                    </a:ext>
                  </a:extLst>
                </a:gridCol>
                <a:gridCol w="2722880">
                  <a:extLst>
                    <a:ext uri="{9D8B030D-6E8A-4147-A177-3AD203B41FA5}">
                      <a16:colId xmlns:a16="http://schemas.microsoft.com/office/drawing/2014/main" val="1731891952"/>
                    </a:ext>
                  </a:extLst>
                </a:gridCol>
                <a:gridCol w="2722880">
                  <a:extLst>
                    <a:ext uri="{9D8B030D-6E8A-4147-A177-3AD203B41FA5}">
                      <a16:colId xmlns:a16="http://schemas.microsoft.com/office/drawing/2014/main" val="1119968557"/>
                    </a:ext>
                  </a:extLst>
                </a:gridCol>
              </a:tblGrid>
              <a:tr h="370840">
                <a:tc>
                  <a:txBody>
                    <a:bodyPr/>
                    <a:lstStyle/>
                    <a:p>
                      <a:r>
                        <a:rPr lang="en-US" u="sng"/>
                        <a:t>Confusion Matrix</a:t>
                      </a:r>
                    </a:p>
                  </a:txBody>
                  <a:tcPr/>
                </a:tc>
                <a:tc>
                  <a:txBody>
                    <a:bodyPr/>
                    <a:lstStyle/>
                    <a:p>
                      <a:r>
                        <a:rPr lang="en-US"/>
                        <a:t>Predicted No</a:t>
                      </a:r>
                    </a:p>
                  </a:txBody>
                  <a:tcPr/>
                </a:tc>
                <a:tc>
                  <a:txBody>
                    <a:bodyPr/>
                    <a:lstStyle/>
                    <a:p>
                      <a:r>
                        <a:rPr lang="en-US"/>
                        <a:t>Predicted Yes</a:t>
                      </a:r>
                    </a:p>
                  </a:txBody>
                  <a:tcPr/>
                </a:tc>
                <a:extLst>
                  <a:ext uri="{0D108BD9-81ED-4DB2-BD59-A6C34878D82A}">
                    <a16:rowId xmlns:a16="http://schemas.microsoft.com/office/drawing/2014/main" val="3166370063"/>
                  </a:ext>
                </a:extLst>
              </a:tr>
              <a:tr h="370840">
                <a:tc>
                  <a:txBody>
                    <a:bodyPr/>
                    <a:lstStyle/>
                    <a:p>
                      <a:r>
                        <a:rPr lang="en-US"/>
                        <a:t>Actual No</a:t>
                      </a:r>
                    </a:p>
                  </a:txBody>
                  <a:tcPr/>
                </a:tc>
                <a:tc>
                  <a:txBody>
                    <a:bodyPr/>
                    <a:lstStyle/>
                    <a:p>
                      <a:r>
                        <a:rPr lang="en-US"/>
                        <a:t>637</a:t>
                      </a:r>
                    </a:p>
                  </a:txBody>
                  <a:tcPr/>
                </a:tc>
                <a:tc>
                  <a:txBody>
                    <a:bodyPr/>
                    <a:lstStyle/>
                    <a:p>
                      <a:r>
                        <a:rPr lang="en-US"/>
                        <a:t>52</a:t>
                      </a:r>
                    </a:p>
                  </a:txBody>
                  <a:tcPr/>
                </a:tc>
                <a:extLst>
                  <a:ext uri="{0D108BD9-81ED-4DB2-BD59-A6C34878D82A}">
                    <a16:rowId xmlns:a16="http://schemas.microsoft.com/office/drawing/2014/main" val="384187776"/>
                  </a:ext>
                </a:extLst>
              </a:tr>
              <a:tr h="370839">
                <a:tc>
                  <a:txBody>
                    <a:bodyPr/>
                    <a:lstStyle/>
                    <a:p>
                      <a:pPr lvl="0">
                        <a:buNone/>
                      </a:pPr>
                      <a:r>
                        <a:rPr lang="en-US"/>
                        <a:t>Actual Yes</a:t>
                      </a:r>
                    </a:p>
                  </a:txBody>
                  <a:tcPr/>
                </a:tc>
                <a:tc>
                  <a:txBody>
                    <a:bodyPr/>
                    <a:lstStyle/>
                    <a:p>
                      <a:pPr lvl="0">
                        <a:buNone/>
                      </a:pPr>
                      <a:r>
                        <a:rPr lang="en-US"/>
                        <a:t>93</a:t>
                      </a:r>
                    </a:p>
                  </a:txBody>
                  <a:tcPr/>
                </a:tc>
                <a:tc>
                  <a:txBody>
                    <a:bodyPr/>
                    <a:lstStyle/>
                    <a:p>
                      <a:pPr lvl="0">
                        <a:buNone/>
                      </a:pPr>
                      <a:r>
                        <a:rPr lang="en-US"/>
                        <a:t>88</a:t>
                      </a:r>
                    </a:p>
                  </a:txBody>
                  <a:tcPr/>
                </a:tc>
                <a:extLst>
                  <a:ext uri="{0D108BD9-81ED-4DB2-BD59-A6C34878D82A}">
                    <a16:rowId xmlns:a16="http://schemas.microsoft.com/office/drawing/2014/main" val="1250046321"/>
                  </a:ext>
                </a:extLst>
              </a:tr>
            </a:tbl>
          </a:graphicData>
        </a:graphic>
      </p:graphicFrame>
    </p:spTree>
    <p:extLst>
      <p:ext uri="{BB962C8B-B14F-4D97-AF65-F5344CB8AC3E}">
        <p14:creationId xmlns:p14="http://schemas.microsoft.com/office/powerpoint/2010/main" val="3866319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BC2CE0-8806-4B2A-A10A-32984D317434}"/>
              </a:ext>
            </a:extLst>
          </p:cNvPr>
          <p:cNvSpPr>
            <a:spLocks noGrp="1"/>
          </p:cNvSpPr>
          <p:nvPr>
            <p:ph type="subTitle" idx="1"/>
          </p:nvPr>
        </p:nvSpPr>
        <p:spPr/>
        <p:txBody>
          <a:bodyPr>
            <a:noAutofit/>
          </a:bodyPr>
          <a:lstStyle/>
          <a:p>
            <a:pPr marL="0" indent="0">
              <a:buNone/>
            </a:pPr>
            <a:r>
              <a:rPr lang="en-US" err="1"/>
              <a:t>DDSAnalytics</a:t>
            </a:r>
            <a:endParaRPr lang="en-US" sz="1600" err="1"/>
          </a:p>
          <a:p>
            <a:r>
              <a:rPr lang="en-US"/>
              <a:t>555-555-0146</a:t>
            </a:r>
            <a:endParaRPr lang="en-US" sz="1600"/>
          </a:p>
          <a:p>
            <a:r>
              <a:rPr lang="en-US"/>
              <a:t>dds</a:t>
            </a:r>
            <a:r>
              <a:rPr lang="en-US" sz="1600"/>
              <a:t>@</a:t>
            </a:r>
            <a:r>
              <a:rPr lang="en-US"/>
              <a:t>DDSA</a:t>
            </a:r>
            <a:r>
              <a:rPr lang="en-US" sz="1600"/>
              <a:t>.com</a:t>
            </a:r>
          </a:p>
          <a:p>
            <a:r>
              <a:rPr lang="en-US" sz="1600"/>
              <a:t>www.</a:t>
            </a:r>
            <a:r>
              <a:rPr lang="en-US"/>
              <a:t>ddsa</a:t>
            </a:r>
            <a:r>
              <a:rPr lang="en-US" sz="1600"/>
              <a:t>.com</a:t>
            </a:r>
          </a:p>
        </p:txBody>
      </p:sp>
      <p:sp>
        <p:nvSpPr>
          <p:cNvPr id="2" name="Title 1">
            <a:extLst>
              <a:ext uri="{FF2B5EF4-FFF2-40B4-BE49-F238E27FC236}">
                <a16:creationId xmlns:a16="http://schemas.microsoft.com/office/drawing/2014/main" id="{69FAE308-3076-43DB-B834-DA0B0AE19AF9}"/>
              </a:ext>
            </a:extLst>
          </p:cNvPr>
          <p:cNvSpPr>
            <a:spLocks noGrp="1"/>
          </p:cNvSpPr>
          <p:nvPr>
            <p:ph type="ctrTitle"/>
          </p:nvPr>
        </p:nvSpPr>
        <p:spPr/>
        <p:txBody>
          <a:bodyPr/>
          <a:lstStyle/>
          <a:p>
            <a:r>
              <a:rPr lang="en-US"/>
              <a:t>Thank You</a:t>
            </a:r>
          </a:p>
        </p:txBody>
      </p:sp>
      <p:sp>
        <p:nvSpPr>
          <p:cNvPr id="5" name="Footer Placeholder 4">
            <a:extLst>
              <a:ext uri="{FF2B5EF4-FFF2-40B4-BE49-F238E27FC236}">
                <a16:creationId xmlns:a16="http://schemas.microsoft.com/office/drawing/2014/main" id="{E1C14842-E1BC-B64C-88A6-BBAB2C266346}"/>
              </a:ext>
            </a:extLst>
          </p:cNvPr>
          <p:cNvSpPr>
            <a:spLocks noGrp="1"/>
          </p:cNvSpPr>
          <p:nvPr>
            <p:ph type="ftr" sz="quarter" idx="21"/>
          </p:nvPr>
        </p:nvSpPr>
        <p:spPr/>
        <p:txBody>
          <a:bodyPr/>
          <a:lstStyle/>
          <a:p>
            <a:r>
              <a:rPr lang="en-US"/>
              <a:t>PITCH DECK</a:t>
            </a:r>
          </a:p>
        </p:txBody>
      </p:sp>
      <p:sp>
        <p:nvSpPr>
          <p:cNvPr id="6" name="Slide Number Placeholder 5">
            <a:extLst>
              <a:ext uri="{FF2B5EF4-FFF2-40B4-BE49-F238E27FC236}">
                <a16:creationId xmlns:a16="http://schemas.microsoft.com/office/drawing/2014/main" id="{69B40DF4-17F8-5844-A238-FA564A73F14F}"/>
              </a:ext>
            </a:extLst>
          </p:cNvPr>
          <p:cNvSpPr>
            <a:spLocks noGrp="1"/>
          </p:cNvSpPr>
          <p:nvPr>
            <p:ph type="sldNum" sz="quarter" idx="24"/>
          </p:nvPr>
        </p:nvSpPr>
        <p:spPr/>
        <p:txBody>
          <a:bodyPr/>
          <a:lstStyle/>
          <a:p>
            <a:fld id="{D156BFF5-A11A-234E-A308-E7366A28581C}" type="slidenum">
              <a:rPr lang="en-US" smtClean="0"/>
              <a:pPr/>
              <a:t>17</a:t>
            </a:fld>
            <a:endParaRPr lang="en-US"/>
          </a:p>
        </p:txBody>
      </p:sp>
    </p:spTree>
    <p:extLst>
      <p:ext uri="{BB962C8B-B14F-4D97-AF65-F5344CB8AC3E}">
        <p14:creationId xmlns:p14="http://schemas.microsoft.com/office/powerpoint/2010/main" val="3103683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6588917" y="944457"/>
            <a:ext cx="5125755" cy="1130788"/>
          </a:xfrm>
        </p:spPr>
        <p:txBody>
          <a:bodyPr/>
          <a:lstStyle/>
          <a:p>
            <a:r>
              <a:rPr lang="en-US"/>
              <a:t>About us</a:t>
            </a:r>
          </a:p>
        </p:txBody>
      </p:sp>
      <p:sp>
        <p:nvSpPr>
          <p:cNvPr id="8" name="Text Placeholder 7">
            <a:extLst>
              <a:ext uri="{FF2B5EF4-FFF2-40B4-BE49-F238E27FC236}">
                <a16:creationId xmlns:a16="http://schemas.microsoft.com/office/drawing/2014/main" id="{1D26EC8C-E0A5-6E4F-BF89-42419A5F72BA}"/>
              </a:ext>
            </a:extLst>
          </p:cNvPr>
          <p:cNvSpPr>
            <a:spLocks noGrp="1"/>
          </p:cNvSpPr>
          <p:nvPr>
            <p:ph type="body" idx="1"/>
          </p:nvPr>
        </p:nvSpPr>
        <p:spPr>
          <a:xfrm>
            <a:off x="6588916" y="2125820"/>
            <a:ext cx="4983480" cy="3787723"/>
          </a:xfrm>
        </p:spPr>
        <p:txBody>
          <a:bodyPr vert="horz" lIns="91440" tIns="45720" rIns="91440" bIns="45720" rtlCol="0" anchor="t">
            <a:normAutofit fontScale="92500"/>
          </a:bodyPr>
          <a:lstStyle/>
          <a:p>
            <a:pPr marL="285750" indent="-285750">
              <a:buChar char="•"/>
            </a:pPr>
            <a:r>
              <a:rPr lang="en-US" sz="2800"/>
              <a:t>Helping you develop + retain staff</a:t>
            </a:r>
            <a:endParaRPr lang="en-US"/>
          </a:p>
          <a:p>
            <a:pPr marL="285750" indent="-285750">
              <a:buChar char="•"/>
            </a:pPr>
            <a:r>
              <a:rPr lang="en-US" sz="2800"/>
              <a:t>Data Science and Predictive Analytics </a:t>
            </a:r>
          </a:p>
          <a:p>
            <a:pPr marL="285750" indent="-285750">
              <a:buChar char="•"/>
            </a:pPr>
            <a:r>
              <a:rPr lang="en-US" sz="2800"/>
              <a:t>Providing a competitive edge</a:t>
            </a:r>
          </a:p>
          <a:p>
            <a:endParaRPr lang="en-US"/>
          </a:p>
        </p:txBody>
      </p:sp>
      <p:sp>
        <p:nvSpPr>
          <p:cNvPr id="7" name="Slide Number Placeholder 6">
            <a:extLst>
              <a:ext uri="{FF2B5EF4-FFF2-40B4-BE49-F238E27FC236}">
                <a16:creationId xmlns:a16="http://schemas.microsoft.com/office/drawing/2014/main" id="{C16C447A-862D-0D42-861A-BB6F8AC7BA29}"/>
              </a:ext>
            </a:extLst>
          </p:cNvPr>
          <p:cNvSpPr>
            <a:spLocks noGrp="1"/>
          </p:cNvSpPr>
          <p:nvPr>
            <p:ph type="sldNum" sz="quarter" idx="4"/>
          </p:nvPr>
        </p:nvSpPr>
        <p:spPr>
          <a:xfrm>
            <a:off x="492917" y="6356350"/>
            <a:ext cx="1104900" cy="365125"/>
          </a:xfrm>
        </p:spPr>
        <p:txBody>
          <a:bodyPr lIns="91440"/>
          <a:lstStyle/>
          <a:p>
            <a:fld id="{D156BFF5-A11A-234E-A308-E7366A28581C}" type="slidenum">
              <a:rPr lang="en-US" smtClean="0"/>
              <a:pPr/>
              <a:t>2</a:t>
            </a:fld>
            <a:endParaRPr lang="en-US"/>
          </a:p>
        </p:txBody>
      </p:sp>
      <p:pic>
        <p:nvPicPr>
          <p:cNvPr id="10" name="Picture Placeholder 9" descr="What does a Data Science Consultant do? - Comma Soft">
            <a:extLst>
              <a:ext uri="{FF2B5EF4-FFF2-40B4-BE49-F238E27FC236}">
                <a16:creationId xmlns:a16="http://schemas.microsoft.com/office/drawing/2014/main" id="{F6374BD1-296A-517B-B692-B3BB076A8C3E}"/>
              </a:ext>
            </a:extLst>
          </p:cNvPr>
          <p:cNvPicPr>
            <a:picLocks noGrp="1" noChangeAspect="1"/>
          </p:cNvPicPr>
          <p:nvPr>
            <p:ph type="pic" sz="quarter" idx="12"/>
          </p:nvPr>
        </p:nvPicPr>
        <p:blipFill>
          <a:blip r:embed="rId3"/>
          <a:srcRect l="2752" r="33945" b="-161"/>
          <a:stretch/>
        </p:blipFill>
        <p:spPr>
          <a:xfrm>
            <a:off x="0" y="0"/>
            <a:ext cx="6109407" cy="6869060"/>
          </a:xfrm>
        </p:spPr>
      </p:pic>
    </p:spTree>
    <p:extLst>
      <p:ext uri="{BB962C8B-B14F-4D97-AF65-F5344CB8AC3E}">
        <p14:creationId xmlns:p14="http://schemas.microsoft.com/office/powerpoint/2010/main" val="1325608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487679" y="736979"/>
            <a:ext cx="8052748" cy="1325563"/>
          </a:xfrm>
        </p:spPr>
        <p:txBody>
          <a:bodyPr/>
          <a:lstStyle/>
          <a:p>
            <a:r>
              <a:rPr lang="en-US"/>
              <a:t>Attrition</a:t>
            </a:r>
          </a:p>
        </p:txBody>
      </p:sp>
      <p:sp>
        <p:nvSpPr>
          <p:cNvPr id="5" name="Text Placeholder 4">
            <a:extLst>
              <a:ext uri="{FF2B5EF4-FFF2-40B4-BE49-F238E27FC236}">
                <a16:creationId xmlns:a16="http://schemas.microsoft.com/office/drawing/2014/main" id="{F3EB70EF-D854-7444-A908-7D44B3F070C3}"/>
              </a:ext>
            </a:extLst>
          </p:cNvPr>
          <p:cNvSpPr>
            <a:spLocks noGrp="1"/>
          </p:cNvSpPr>
          <p:nvPr>
            <p:ph idx="15"/>
          </p:nvPr>
        </p:nvSpPr>
        <p:spPr>
          <a:xfrm>
            <a:off x="4328553" y="1997005"/>
            <a:ext cx="5780698" cy="4294278"/>
          </a:xfrm>
        </p:spPr>
        <p:txBody>
          <a:bodyPr vert="horz" lIns="91440" tIns="45720" rIns="91440" bIns="45720" rtlCol="0" anchor="t">
            <a:noAutofit/>
          </a:bodyPr>
          <a:lstStyle/>
          <a:p>
            <a:r>
              <a:rPr lang="en-US" sz="4000" u="sng"/>
              <a:t>SOLUTION</a:t>
            </a:r>
            <a:endParaRPr lang="en-US" sz="4000" b="0">
              <a:solidFill>
                <a:srgbClr val="000000"/>
              </a:solidFill>
            </a:endParaRPr>
          </a:p>
          <a:p>
            <a:endParaRPr lang="en-US" sz="2400" b="0">
              <a:solidFill>
                <a:srgbClr val="000000"/>
              </a:solidFill>
            </a:endParaRPr>
          </a:p>
          <a:p>
            <a:r>
              <a:rPr lang="en-US" sz="2400"/>
              <a:t>Identify</a:t>
            </a:r>
            <a:endParaRPr lang="en-US" sz="2400" b="0">
              <a:solidFill>
                <a:srgbClr val="000000"/>
              </a:solidFill>
            </a:endParaRPr>
          </a:p>
          <a:p>
            <a:pPr lvl="1"/>
            <a:endParaRPr lang="en-US" sz="2400">
              <a:solidFill>
                <a:srgbClr val="000000"/>
              </a:solidFill>
            </a:endParaRPr>
          </a:p>
          <a:p>
            <a:endParaRPr lang="en-US" sz="2400" b="0">
              <a:solidFill>
                <a:srgbClr val="000000"/>
              </a:solidFill>
            </a:endParaRPr>
          </a:p>
          <a:p>
            <a:r>
              <a:rPr lang="en-US" sz="2400"/>
              <a:t>Predict</a:t>
            </a:r>
            <a:endParaRPr lang="en-US" sz="2400" b="0">
              <a:solidFill>
                <a:srgbClr val="000000"/>
              </a:solidFill>
            </a:endParaRPr>
          </a:p>
          <a:p>
            <a:pPr lvl="1"/>
            <a:endParaRPr lang="en-US" sz="2400">
              <a:solidFill>
                <a:srgbClr val="000000"/>
              </a:solidFill>
            </a:endParaRPr>
          </a:p>
          <a:p>
            <a:endParaRPr lang="en-US" sz="2400" b="0">
              <a:solidFill>
                <a:srgbClr val="000000"/>
              </a:solidFill>
            </a:endParaRPr>
          </a:p>
          <a:p>
            <a:r>
              <a:rPr lang="en-US" sz="2400"/>
              <a:t>Implement</a:t>
            </a:r>
            <a:endParaRPr lang="en-US" sz="2400" b="0">
              <a:solidFill>
                <a:srgbClr val="000000"/>
              </a:solidFill>
            </a:endParaRPr>
          </a:p>
          <a:p>
            <a:endParaRPr lang="en-US" sz="2800" u="sng"/>
          </a:p>
        </p:txBody>
      </p:sp>
      <p:sp>
        <p:nvSpPr>
          <p:cNvPr id="8" name="Text Placeholder 7">
            <a:extLst>
              <a:ext uri="{FF2B5EF4-FFF2-40B4-BE49-F238E27FC236}">
                <a16:creationId xmlns:a16="http://schemas.microsoft.com/office/drawing/2014/main" id="{8081A76E-C08A-4C4A-8115-6CF5FB60B653}"/>
              </a:ext>
            </a:extLst>
          </p:cNvPr>
          <p:cNvSpPr>
            <a:spLocks noGrp="1"/>
          </p:cNvSpPr>
          <p:nvPr>
            <p:ph type="body" sz="quarter" idx="16"/>
          </p:nvPr>
        </p:nvSpPr>
        <p:spPr>
          <a:xfrm>
            <a:off x="1485900" y="2532888"/>
            <a:ext cx="4876800" cy="3689350"/>
          </a:xfrm>
        </p:spPr>
        <p:txBody>
          <a:bodyPr/>
          <a:lstStyle/>
          <a:p>
            <a:r>
              <a:rPr lang="en-US"/>
              <a:t>?</a:t>
            </a:r>
          </a:p>
        </p:txBody>
      </p:sp>
      <p:sp>
        <p:nvSpPr>
          <p:cNvPr id="7" name="Slide Number Placeholder 6">
            <a:extLst>
              <a:ext uri="{FF2B5EF4-FFF2-40B4-BE49-F238E27FC236}">
                <a16:creationId xmlns:a16="http://schemas.microsoft.com/office/drawing/2014/main" id="{BD2258EE-9C9B-0646-8220-A20FC2F3E538}"/>
              </a:ext>
            </a:extLst>
          </p:cNvPr>
          <p:cNvSpPr>
            <a:spLocks noGrp="1"/>
          </p:cNvSpPr>
          <p:nvPr>
            <p:ph type="sldNum" sz="quarter" idx="4"/>
          </p:nvPr>
        </p:nvSpPr>
        <p:spPr>
          <a:xfrm>
            <a:off x="492917" y="6356350"/>
            <a:ext cx="1104900" cy="365125"/>
          </a:xfrm>
        </p:spPr>
        <p:txBody>
          <a:bodyPr lIns="91440"/>
          <a:lstStyle/>
          <a:p>
            <a:fld id="{D156BFF5-A11A-234E-A308-E7366A28581C}" type="slidenum">
              <a:rPr lang="en-US" smtClean="0"/>
              <a:pPr/>
              <a:t>3</a:t>
            </a:fld>
            <a:endParaRPr lang="en-US"/>
          </a:p>
        </p:txBody>
      </p:sp>
      <p:sp>
        <p:nvSpPr>
          <p:cNvPr id="11" name="Content Placeholder 10">
            <a:extLst>
              <a:ext uri="{FF2B5EF4-FFF2-40B4-BE49-F238E27FC236}">
                <a16:creationId xmlns:a16="http://schemas.microsoft.com/office/drawing/2014/main" id="{7E1163AC-3ECA-5116-9989-7217D187625E}"/>
              </a:ext>
            </a:extLst>
          </p:cNvPr>
          <p:cNvSpPr>
            <a:spLocks noGrp="1"/>
          </p:cNvSpPr>
          <p:nvPr>
            <p:ph idx="1"/>
          </p:nvPr>
        </p:nvSpPr>
        <p:spPr>
          <a:xfrm>
            <a:off x="487679" y="2073682"/>
            <a:ext cx="3840480" cy="4146028"/>
          </a:xfrm>
        </p:spPr>
        <p:txBody>
          <a:bodyPr vert="horz" lIns="91440" tIns="45720" rIns="91440" bIns="45720" rtlCol="0" anchor="t">
            <a:normAutofit lnSpcReduction="10000"/>
          </a:bodyPr>
          <a:lstStyle/>
          <a:p>
            <a:r>
              <a:rPr lang="en-US" sz="4000" u="sng"/>
              <a:t>PROBLEM</a:t>
            </a:r>
            <a:endParaRPr lang="en-US" sz="4000" u="sng">
              <a:solidFill>
                <a:srgbClr val="FFFFFF"/>
              </a:solidFill>
            </a:endParaRPr>
          </a:p>
          <a:p>
            <a:endParaRPr lang="en-US" sz="2400" b="0">
              <a:solidFill>
                <a:srgbClr val="000000"/>
              </a:solidFill>
            </a:endParaRPr>
          </a:p>
          <a:p>
            <a:r>
              <a:rPr lang="en-US" sz="2400"/>
              <a:t>Culture</a:t>
            </a:r>
            <a:endParaRPr lang="en-US" sz="2400" b="0">
              <a:solidFill>
                <a:srgbClr val="000000"/>
              </a:solidFill>
            </a:endParaRPr>
          </a:p>
          <a:p>
            <a:pPr lvl="1"/>
            <a:endParaRPr lang="en-US" sz="2400">
              <a:solidFill>
                <a:srgbClr val="FFFFFF"/>
              </a:solidFill>
            </a:endParaRPr>
          </a:p>
          <a:p>
            <a:endParaRPr lang="en-US" sz="2400" b="0">
              <a:solidFill>
                <a:srgbClr val="000000"/>
              </a:solidFill>
            </a:endParaRPr>
          </a:p>
          <a:p>
            <a:r>
              <a:rPr lang="en-US" sz="2400"/>
              <a:t>Costs</a:t>
            </a:r>
            <a:endParaRPr lang="en-US" sz="2400" b="0">
              <a:solidFill>
                <a:srgbClr val="000000"/>
              </a:solidFill>
            </a:endParaRPr>
          </a:p>
          <a:p>
            <a:pPr lvl="1"/>
            <a:endParaRPr lang="en-US" sz="2400">
              <a:solidFill>
                <a:srgbClr val="FFFFFF"/>
              </a:solidFill>
            </a:endParaRPr>
          </a:p>
          <a:p>
            <a:endParaRPr lang="en-US" sz="2400" b="0">
              <a:solidFill>
                <a:srgbClr val="000000"/>
              </a:solidFill>
            </a:endParaRPr>
          </a:p>
          <a:p>
            <a:r>
              <a:rPr lang="en-US" sz="2400"/>
              <a:t>Quality</a:t>
            </a:r>
            <a:endParaRPr lang="en-US" sz="2400" b="0">
              <a:solidFill>
                <a:srgbClr val="000000"/>
              </a:solidFill>
            </a:endParaRPr>
          </a:p>
          <a:p>
            <a:pPr lvl="1"/>
            <a:endParaRPr lang="en-US" sz="2400"/>
          </a:p>
        </p:txBody>
      </p:sp>
      <p:pic>
        <p:nvPicPr>
          <p:cNvPr id="15" name="Picture Placeholder 14" descr="The Great Resignation in Manufacturing - Augmentir">
            <a:extLst>
              <a:ext uri="{FF2B5EF4-FFF2-40B4-BE49-F238E27FC236}">
                <a16:creationId xmlns:a16="http://schemas.microsoft.com/office/drawing/2014/main" id="{A623D3C4-02D8-F5F7-5C91-C2CC1067CB3C}"/>
              </a:ext>
            </a:extLst>
          </p:cNvPr>
          <p:cNvPicPr>
            <a:picLocks noGrp="1" noChangeAspect="1"/>
          </p:cNvPicPr>
          <p:nvPr>
            <p:ph type="pic" sz="quarter" idx="12"/>
          </p:nvPr>
        </p:nvPicPr>
        <p:blipFill>
          <a:blip r:embed="rId3"/>
          <a:srcRect l="65622" r="10351"/>
          <a:stretch/>
        </p:blipFill>
        <p:spPr>
          <a:xfrm>
            <a:off x="9053538" y="0"/>
            <a:ext cx="3138594" cy="6858000"/>
          </a:xfrm>
        </p:spPr>
      </p:pic>
    </p:spTree>
    <p:extLst>
      <p:ext uri="{BB962C8B-B14F-4D97-AF65-F5344CB8AC3E}">
        <p14:creationId xmlns:p14="http://schemas.microsoft.com/office/powerpoint/2010/main" val="163979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 calcmode="lin" valueType="num">
                                      <p:cBhvr additive="base">
                                        <p:cTn id="2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anim calcmode="lin" valueType="num">
                                      <p:cBhvr additive="base">
                                        <p:cTn id="2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anim calcmode="lin" valueType="num">
                                      <p:cBhvr additive="base">
                                        <p:cTn id="35"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anim calcmode="lin" valueType="num">
                                      <p:cBhvr additive="base">
                                        <p:cTn id="41"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1"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4C0ADC-A9C6-A0F6-D1F5-1B7EB49A6795}"/>
              </a:ext>
            </a:extLst>
          </p:cNvPr>
          <p:cNvSpPr/>
          <p:nvPr/>
        </p:nvSpPr>
        <p:spPr>
          <a:xfrm>
            <a:off x="0" y="-1"/>
            <a:ext cx="12192000" cy="1784960"/>
          </a:xfrm>
          <a:prstGeom prst="rect">
            <a:avLst/>
          </a:prstGeom>
          <a:solidFill>
            <a:srgbClr val="98E0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FECA1A0-8640-CE44-B2A9-91248742962B}"/>
              </a:ext>
            </a:extLst>
          </p:cNvPr>
          <p:cNvSpPr>
            <a:spLocks noGrp="1"/>
          </p:cNvSpPr>
          <p:nvPr>
            <p:ph type="title"/>
          </p:nvPr>
        </p:nvSpPr>
        <p:spPr>
          <a:xfrm>
            <a:off x="4637785" y="386511"/>
            <a:ext cx="2921166" cy="1014979"/>
          </a:xfrm>
        </p:spPr>
        <p:txBody>
          <a:bodyPr/>
          <a:lstStyle/>
          <a:p>
            <a:r>
              <a:rPr lang="en-US"/>
              <a:t>Identify</a:t>
            </a:r>
          </a:p>
        </p:txBody>
      </p:sp>
      <p:sp>
        <p:nvSpPr>
          <p:cNvPr id="7" name="Slide Number Placeholder 6">
            <a:extLst>
              <a:ext uri="{FF2B5EF4-FFF2-40B4-BE49-F238E27FC236}">
                <a16:creationId xmlns:a16="http://schemas.microsoft.com/office/drawing/2014/main" id="{BF272C60-2A2E-E649-B182-071842931CDD}"/>
              </a:ext>
            </a:extLst>
          </p:cNvPr>
          <p:cNvSpPr>
            <a:spLocks noGrp="1"/>
          </p:cNvSpPr>
          <p:nvPr>
            <p:ph type="sldNum" sz="quarter" idx="4"/>
          </p:nvPr>
        </p:nvSpPr>
        <p:spPr>
          <a:xfrm>
            <a:off x="492917" y="6356350"/>
            <a:ext cx="1104900" cy="365125"/>
          </a:xfrm>
        </p:spPr>
        <p:txBody>
          <a:bodyPr lIns="91440"/>
          <a:lstStyle/>
          <a:p>
            <a:fld id="{D156BFF5-A11A-234E-A308-E7366A28581C}" type="slidenum">
              <a:rPr lang="en-US" smtClean="0"/>
              <a:pPr/>
              <a:t>4</a:t>
            </a:fld>
            <a:endParaRPr lang="en-US"/>
          </a:p>
        </p:txBody>
      </p:sp>
      <p:sp>
        <p:nvSpPr>
          <p:cNvPr id="18" name="Content Placeholder 4">
            <a:extLst>
              <a:ext uri="{FF2B5EF4-FFF2-40B4-BE49-F238E27FC236}">
                <a16:creationId xmlns:a16="http://schemas.microsoft.com/office/drawing/2014/main" id="{083C40AD-08FA-F84D-9A08-6F760F219793}"/>
              </a:ext>
            </a:extLst>
          </p:cNvPr>
          <p:cNvSpPr>
            <a:spLocks noGrp="1"/>
          </p:cNvSpPr>
          <p:nvPr/>
        </p:nvSpPr>
        <p:spPr>
          <a:xfrm>
            <a:off x="3045217" y="2200123"/>
            <a:ext cx="7763566" cy="425307"/>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600"/>
              </a:spcBef>
              <a:buFont typeface="Arial" panose="020B0604020202020204" pitchFamily="34" charset="0"/>
              <a:buNone/>
              <a:defRPr sz="1600" b="1" kern="1200">
                <a:solidFill>
                  <a:schemeClr val="bg2">
                    <a:lumMod val="75000"/>
                  </a:schemeClr>
                </a:solidFill>
                <a:latin typeface="+mn-lt"/>
                <a:ea typeface="+mn-ea"/>
                <a:cs typeface="+mn-cs"/>
              </a:defRPr>
            </a:lvl1pPr>
            <a:lvl2pPr marL="0" indent="0" algn="l" defTabSz="914400" rtl="0" eaLnBrk="1" latinLnBrk="0" hangingPunct="1">
              <a:lnSpc>
                <a:spcPct val="100000"/>
              </a:lnSpc>
              <a:spcBef>
                <a:spcPts val="600"/>
              </a:spcBef>
              <a:buFont typeface="Arial" panose="020B0604020202020204" pitchFamily="34" charset="0"/>
              <a:buNone/>
              <a:defRPr sz="1600" kern="1200">
                <a:solidFill>
                  <a:schemeClr val="bg2">
                    <a:lumMod val="75000"/>
                  </a:schemeClr>
                </a:solidFill>
                <a:latin typeface="+mn-lt"/>
                <a:ea typeface="+mn-ea"/>
                <a:cs typeface="+mn-cs"/>
              </a:defRPr>
            </a:lvl2pPr>
            <a:lvl3pPr marL="914400" indent="0" algn="l" defTabSz="914400" rtl="0" eaLnBrk="1" latinLnBrk="0" hangingPunct="1">
              <a:lnSpc>
                <a:spcPct val="100000"/>
              </a:lnSpc>
              <a:spcBef>
                <a:spcPts val="400"/>
              </a:spcBef>
              <a:buFont typeface="Arial" panose="020B0604020202020204" pitchFamily="34" charset="0"/>
              <a:buNone/>
              <a:defRPr sz="1400" kern="1200">
                <a:solidFill>
                  <a:schemeClr val="bg2">
                    <a:lumMod val="75000"/>
                  </a:schemeClr>
                </a:solidFill>
                <a:latin typeface="+mn-lt"/>
                <a:ea typeface="+mn-ea"/>
                <a:cs typeface="+mn-cs"/>
              </a:defRPr>
            </a:lvl3pPr>
            <a:lvl4pPr marL="1371600" indent="0" algn="l" defTabSz="914400" rtl="0" eaLnBrk="1" latinLnBrk="0" hangingPunct="1">
              <a:lnSpc>
                <a:spcPct val="100000"/>
              </a:lnSpc>
              <a:spcBef>
                <a:spcPts val="400"/>
              </a:spcBef>
              <a:buFont typeface="Arial" panose="020B0604020202020204" pitchFamily="34" charset="0"/>
              <a:buNone/>
              <a:defRPr sz="1200" kern="1200">
                <a:solidFill>
                  <a:schemeClr val="bg2">
                    <a:lumMod val="75000"/>
                  </a:schemeClr>
                </a:solidFill>
                <a:latin typeface="+mn-lt"/>
                <a:ea typeface="+mn-ea"/>
                <a:cs typeface="+mn-cs"/>
              </a:defRPr>
            </a:lvl4pPr>
            <a:lvl5pPr marL="1828800" indent="0" algn="l" defTabSz="914400" rtl="0" eaLnBrk="1" latinLnBrk="0" hangingPunct="1">
              <a:lnSpc>
                <a:spcPct val="100000"/>
              </a:lnSpc>
              <a:spcBef>
                <a:spcPts val="400"/>
              </a:spcBef>
              <a:buFont typeface="Arial" panose="020B0604020202020204" pitchFamily="34" charset="0"/>
              <a:buNone/>
              <a:defRPr sz="1200" kern="1200">
                <a:solidFill>
                  <a:schemeClr val="bg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a:t>Which of these correlated to the highest rates of attrition?</a:t>
            </a:r>
            <a:endParaRPr lang="en-US"/>
          </a:p>
          <a:p>
            <a:endParaRPr lang="en-US"/>
          </a:p>
        </p:txBody>
      </p:sp>
      <p:sp>
        <p:nvSpPr>
          <p:cNvPr id="19" name="Content Placeholder 5">
            <a:extLst>
              <a:ext uri="{FF2B5EF4-FFF2-40B4-BE49-F238E27FC236}">
                <a16:creationId xmlns:a16="http://schemas.microsoft.com/office/drawing/2014/main" id="{E009D678-9D5B-7C32-1754-C79E4031BF63}"/>
              </a:ext>
            </a:extLst>
          </p:cNvPr>
          <p:cNvSpPr txBox="1">
            <a:spLocks/>
          </p:cNvSpPr>
          <p:nvPr/>
        </p:nvSpPr>
        <p:spPr>
          <a:xfrm>
            <a:off x="3044689" y="2732691"/>
            <a:ext cx="4077166" cy="3992349"/>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a:buChar char="•"/>
            </a:pPr>
            <a:r>
              <a:rPr lang="en-ZA" sz="1600" b="0">
                <a:ea typeface="+mn-lt"/>
                <a:cs typeface="+mn-lt"/>
              </a:rPr>
              <a:t>Age</a:t>
            </a:r>
            <a:endParaRPr lang="en-US" sz="1600" b="0"/>
          </a:p>
          <a:p>
            <a:pPr marL="285750" indent="-285750">
              <a:buFont typeface="Arial"/>
              <a:buChar char="•"/>
            </a:pPr>
            <a:r>
              <a:rPr lang="en-ZA" sz="1600" b="0">
                <a:ea typeface="+mn-lt"/>
                <a:cs typeface="+mn-lt"/>
              </a:rPr>
              <a:t>Daily Rate</a:t>
            </a:r>
            <a:endParaRPr lang="en-ZA" sz="1600" b="0"/>
          </a:p>
          <a:p>
            <a:pPr marL="285750" indent="-285750">
              <a:buFont typeface="Arial"/>
              <a:buChar char="•"/>
            </a:pPr>
            <a:r>
              <a:rPr lang="en-ZA" sz="1600" b="0">
                <a:ea typeface="+mn-lt"/>
                <a:cs typeface="+mn-lt"/>
              </a:rPr>
              <a:t>Distance From Home</a:t>
            </a:r>
            <a:endParaRPr lang="en-ZA" sz="1600" b="0"/>
          </a:p>
          <a:p>
            <a:pPr marL="285750" indent="-285750">
              <a:buFont typeface="Arial"/>
              <a:buChar char="•"/>
            </a:pPr>
            <a:r>
              <a:rPr lang="en-ZA" sz="1600" b="0">
                <a:ea typeface="+mn-lt"/>
                <a:cs typeface="+mn-lt"/>
              </a:rPr>
              <a:t>Education</a:t>
            </a:r>
            <a:endParaRPr lang="en-ZA" sz="1600" b="0"/>
          </a:p>
          <a:p>
            <a:pPr marL="285750" indent="-285750">
              <a:buFont typeface="Arial"/>
              <a:buChar char="•"/>
            </a:pPr>
            <a:r>
              <a:rPr lang="en-ZA" sz="1600" b="0">
                <a:ea typeface="+mn-lt"/>
                <a:cs typeface="+mn-lt"/>
              </a:rPr>
              <a:t>Employee Number</a:t>
            </a:r>
            <a:endParaRPr lang="en-ZA" sz="1600" b="0"/>
          </a:p>
          <a:p>
            <a:pPr marL="285750" indent="-285750">
              <a:buFont typeface="Arial"/>
              <a:buChar char="•"/>
            </a:pPr>
            <a:r>
              <a:rPr lang="en-ZA" sz="1600" b="0">
                <a:ea typeface="+mn-lt"/>
                <a:cs typeface="+mn-lt"/>
              </a:rPr>
              <a:t>Environment Satisfaction</a:t>
            </a:r>
            <a:endParaRPr lang="en-ZA" sz="1600" b="0"/>
          </a:p>
          <a:p>
            <a:pPr marL="285750" indent="-285750">
              <a:buFont typeface="Arial"/>
              <a:buChar char="•"/>
            </a:pPr>
            <a:r>
              <a:rPr lang="en-ZA" sz="1600" b="0">
                <a:ea typeface="+mn-lt"/>
                <a:cs typeface="+mn-lt"/>
              </a:rPr>
              <a:t>Hourly Rate</a:t>
            </a:r>
            <a:endParaRPr lang="en-ZA" sz="1600" b="0"/>
          </a:p>
          <a:p>
            <a:pPr marL="285750" indent="-285750">
              <a:buFont typeface="Arial"/>
              <a:buChar char="•"/>
            </a:pPr>
            <a:r>
              <a:rPr lang="en-ZA" sz="1600" b="0">
                <a:ea typeface="+mn-lt"/>
                <a:cs typeface="+mn-lt"/>
              </a:rPr>
              <a:t>Job Involvement</a:t>
            </a:r>
            <a:endParaRPr lang="en-ZA" sz="1600" b="0"/>
          </a:p>
          <a:p>
            <a:pPr marL="285750" indent="-285750">
              <a:buFont typeface="Arial"/>
              <a:buChar char="•"/>
            </a:pPr>
            <a:r>
              <a:rPr lang="en-ZA" sz="1600" b="0">
                <a:ea typeface="+mn-lt"/>
                <a:cs typeface="+mn-lt"/>
              </a:rPr>
              <a:t>Job Level</a:t>
            </a:r>
            <a:endParaRPr lang="en-ZA" sz="1600" b="0"/>
          </a:p>
          <a:p>
            <a:pPr marL="285750" indent="-285750">
              <a:buFont typeface="Arial"/>
              <a:buChar char="•"/>
            </a:pPr>
            <a:r>
              <a:rPr lang="en-ZA" sz="1600" b="0">
                <a:ea typeface="+mn-lt"/>
                <a:cs typeface="+mn-lt"/>
              </a:rPr>
              <a:t>Job Satisfaction</a:t>
            </a:r>
            <a:endParaRPr lang="en-ZA" sz="1600" b="0"/>
          </a:p>
          <a:p>
            <a:pPr marL="285750" indent="-285750">
              <a:buFont typeface="Arial"/>
              <a:buChar char="•"/>
            </a:pPr>
            <a:r>
              <a:rPr lang="en-ZA" sz="1600">
                <a:ea typeface="+mn-lt"/>
                <a:cs typeface="+mn-lt"/>
              </a:rPr>
              <a:t>Marital Status</a:t>
            </a:r>
          </a:p>
          <a:p>
            <a:pPr marL="285750" indent="-285750">
              <a:buFont typeface="Arial"/>
              <a:buChar char="•"/>
            </a:pPr>
            <a:r>
              <a:rPr lang="en-ZA" sz="1600" b="0">
                <a:ea typeface="+mn-lt"/>
                <a:cs typeface="+mn-lt"/>
              </a:rPr>
              <a:t>Monthly Income</a:t>
            </a:r>
            <a:endParaRPr lang="en-ZA" sz="1600" b="0"/>
          </a:p>
          <a:p>
            <a:pPr marL="285750" indent="-285750">
              <a:buFont typeface="Arial"/>
              <a:buChar char="•"/>
            </a:pPr>
            <a:r>
              <a:rPr lang="en-ZA" sz="1600" b="0">
                <a:ea typeface="+mn-lt"/>
                <a:cs typeface="+mn-lt"/>
              </a:rPr>
              <a:t>Monthly </a:t>
            </a:r>
            <a:r>
              <a:rPr lang="en-ZA" sz="1600">
                <a:ea typeface="+mn-lt"/>
                <a:cs typeface="+mn-lt"/>
              </a:rPr>
              <a:t>Rate</a:t>
            </a:r>
          </a:p>
          <a:p>
            <a:pPr marL="285750" indent="-285750">
              <a:buFont typeface="Arial"/>
              <a:buChar char="•"/>
            </a:pPr>
            <a:endParaRPr lang="en-ZA" sz="1600">
              <a:solidFill>
                <a:srgbClr val="21405F"/>
              </a:solidFill>
            </a:endParaRPr>
          </a:p>
          <a:p>
            <a:pPr marL="285750" indent="-285750">
              <a:buFont typeface="Arial"/>
              <a:buChar char="•"/>
            </a:pPr>
            <a:endParaRPr lang="en-ZA">
              <a:solidFill>
                <a:srgbClr val="000000"/>
              </a:solidFill>
            </a:endParaRPr>
          </a:p>
          <a:p>
            <a:endParaRPr lang="en-ZA"/>
          </a:p>
        </p:txBody>
      </p:sp>
      <p:sp>
        <p:nvSpPr>
          <p:cNvPr id="20" name="Content Placeholder 12">
            <a:extLst>
              <a:ext uri="{FF2B5EF4-FFF2-40B4-BE49-F238E27FC236}">
                <a16:creationId xmlns:a16="http://schemas.microsoft.com/office/drawing/2014/main" id="{7C400BF6-7635-EBB8-8F07-88804F74276C}"/>
              </a:ext>
            </a:extLst>
          </p:cNvPr>
          <p:cNvSpPr>
            <a:spLocks noGrp="1"/>
          </p:cNvSpPr>
          <p:nvPr/>
        </p:nvSpPr>
        <p:spPr>
          <a:xfrm>
            <a:off x="6405174" y="2839283"/>
            <a:ext cx="3767949" cy="3694176"/>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600"/>
              </a:spcBef>
              <a:buFont typeface="Arial" panose="020B0604020202020204" pitchFamily="34" charset="0"/>
              <a:buNone/>
              <a:defRPr sz="1600" b="1" kern="1200">
                <a:solidFill>
                  <a:schemeClr val="bg2">
                    <a:lumMod val="75000"/>
                  </a:schemeClr>
                </a:solidFill>
                <a:latin typeface="+mn-lt"/>
                <a:ea typeface="+mn-ea"/>
                <a:cs typeface="+mn-cs"/>
              </a:defRPr>
            </a:lvl1pPr>
            <a:lvl2pPr marL="0" indent="0" algn="l" defTabSz="914400" rtl="0" eaLnBrk="1" latinLnBrk="0" hangingPunct="1">
              <a:lnSpc>
                <a:spcPct val="100000"/>
              </a:lnSpc>
              <a:spcBef>
                <a:spcPts val="600"/>
              </a:spcBef>
              <a:buFont typeface="Arial" panose="020B0604020202020204" pitchFamily="34" charset="0"/>
              <a:buNone/>
              <a:defRPr sz="1600" kern="1200">
                <a:solidFill>
                  <a:schemeClr val="bg2">
                    <a:lumMod val="75000"/>
                  </a:schemeClr>
                </a:solidFill>
                <a:latin typeface="+mn-lt"/>
                <a:ea typeface="+mn-ea"/>
                <a:cs typeface="+mn-cs"/>
              </a:defRPr>
            </a:lvl2pPr>
            <a:lvl3pPr marL="914400" indent="0" algn="l" defTabSz="914400" rtl="0" eaLnBrk="1" latinLnBrk="0" hangingPunct="1">
              <a:lnSpc>
                <a:spcPct val="100000"/>
              </a:lnSpc>
              <a:spcBef>
                <a:spcPts val="400"/>
              </a:spcBef>
              <a:buFont typeface="Arial" panose="020B0604020202020204" pitchFamily="34" charset="0"/>
              <a:buNone/>
              <a:defRPr sz="1400" kern="1200">
                <a:solidFill>
                  <a:schemeClr val="bg2">
                    <a:lumMod val="75000"/>
                  </a:schemeClr>
                </a:solidFill>
                <a:latin typeface="+mn-lt"/>
                <a:ea typeface="+mn-ea"/>
                <a:cs typeface="+mn-cs"/>
              </a:defRPr>
            </a:lvl3pPr>
            <a:lvl4pPr marL="1371600" indent="0" algn="l" defTabSz="914400" rtl="0" eaLnBrk="1" latinLnBrk="0" hangingPunct="1">
              <a:lnSpc>
                <a:spcPct val="100000"/>
              </a:lnSpc>
              <a:spcBef>
                <a:spcPts val="400"/>
              </a:spcBef>
              <a:buFont typeface="Arial" panose="020B0604020202020204" pitchFamily="34" charset="0"/>
              <a:buNone/>
              <a:defRPr sz="1200" kern="1200">
                <a:solidFill>
                  <a:schemeClr val="bg2">
                    <a:lumMod val="75000"/>
                  </a:schemeClr>
                </a:solidFill>
                <a:latin typeface="+mn-lt"/>
                <a:ea typeface="+mn-ea"/>
                <a:cs typeface="+mn-cs"/>
              </a:defRPr>
            </a:lvl4pPr>
            <a:lvl5pPr marL="1828800" indent="0" algn="l" defTabSz="914400" rtl="0" eaLnBrk="1" latinLnBrk="0" hangingPunct="1">
              <a:lnSpc>
                <a:spcPct val="100000"/>
              </a:lnSpc>
              <a:spcBef>
                <a:spcPts val="400"/>
              </a:spcBef>
              <a:buFont typeface="Arial" panose="020B0604020202020204" pitchFamily="34" charset="0"/>
              <a:buNone/>
              <a:defRPr sz="1200" kern="1200">
                <a:solidFill>
                  <a:schemeClr val="bg2">
                    <a:lumMod val="7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Sans-Serif"/>
              <a:buChar char="•"/>
            </a:pPr>
            <a:endParaRPr lang="en-ZA" b="0">
              <a:solidFill>
                <a:srgbClr val="21405F"/>
              </a:solidFill>
            </a:endParaRPr>
          </a:p>
          <a:p>
            <a:endParaRPr lang="en-ZA" sz="1500" b="0">
              <a:solidFill>
                <a:srgbClr val="000000"/>
              </a:solidFill>
            </a:endParaRPr>
          </a:p>
          <a:p>
            <a:endParaRPr lang="en-US"/>
          </a:p>
        </p:txBody>
      </p:sp>
      <p:sp>
        <p:nvSpPr>
          <p:cNvPr id="21" name="Content Placeholder 5">
            <a:extLst>
              <a:ext uri="{FF2B5EF4-FFF2-40B4-BE49-F238E27FC236}">
                <a16:creationId xmlns:a16="http://schemas.microsoft.com/office/drawing/2014/main" id="{B042AA29-7EE0-D573-AB7B-D5A03268D1AD}"/>
              </a:ext>
            </a:extLst>
          </p:cNvPr>
          <p:cNvSpPr txBox="1">
            <a:spLocks/>
          </p:cNvSpPr>
          <p:nvPr/>
        </p:nvSpPr>
        <p:spPr>
          <a:xfrm>
            <a:off x="6243516" y="2732691"/>
            <a:ext cx="4077166" cy="3992349"/>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a:buChar char="•"/>
            </a:pPr>
            <a:r>
              <a:rPr lang="en-ZA" sz="1600">
                <a:solidFill>
                  <a:srgbClr val="21405F"/>
                </a:solidFill>
                <a:ea typeface="+mn-lt"/>
                <a:cs typeface="+mn-lt"/>
              </a:rPr>
              <a:t>Number</a:t>
            </a:r>
            <a:r>
              <a:rPr lang="en-ZA" sz="1600">
                <a:solidFill>
                  <a:srgbClr val="21405F"/>
                </a:solidFill>
              </a:rPr>
              <a:t> of Companies Worked</a:t>
            </a:r>
            <a:endParaRPr lang="en-ZA" sz="1600"/>
          </a:p>
          <a:p>
            <a:pPr marL="285750" indent="-285750">
              <a:buFont typeface="Arial"/>
              <a:buChar char="•"/>
            </a:pPr>
            <a:r>
              <a:rPr lang="en-ZA" sz="1600">
                <a:solidFill>
                  <a:srgbClr val="21405F"/>
                </a:solidFill>
              </a:rPr>
              <a:t>Percent Salary Hike</a:t>
            </a:r>
          </a:p>
          <a:p>
            <a:pPr marL="285750" indent="-285750">
              <a:buFont typeface="Arial"/>
              <a:buChar char="•"/>
            </a:pPr>
            <a:r>
              <a:rPr lang="en-ZA" sz="1600">
                <a:solidFill>
                  <a:srgbClr val="21405F"/>
                </a:solidFill>
              </a:rPr>
              <a:t>Performance Rating</a:t>
            </a:r>
          </a:p>
          <a:p>
            <a:pPr marL="285750" indent="-285750">
              <a:buFont typeface="Arial"/>
              <a:buChar char="•"/>
            </a:pPr>
            <a:r>
              <a:rPr lang="en-ZA" sz="1600">
                <a:solidFill>
                  <a:srgbClr val="21405F"/>
                </a:solidFill>
              </a:rPr>
              <a:t>Relationship Satisfaction</a:t>
            </a:r>
          </a:p>
          <a:p>
            <a:pPr marL="285750" indent="-285750">
              <a:buFont typeface="Arial"/>
              <a:buChar char="•"/>
            </a:pPr>
            <a:r>
              <a:rPr lang="en-ZA" sz="1600">
                <a:solidFill>
                  <a:srgbClr val="21405F"/>
                </a:solidFill>
              </a:rPr>
              <a:t>Stock Option Level</a:t>
            </a:r>
          </a:p>
          <a:p>
            <a:pPr marL="285750" indent="-285750">
              <a:buFont typeface="Arial"/>
              <a:buChar char="•"/>
            </a:pPr>
            <a:r>
              <a:rPr lang="en-ZA" sz="1600">
                <a:solidFill>
                  <a:srgbClr val="21405F"/>
                </a:solidFill>
              </a:rPr>
              <a:t>Total Working Years</a:t>
            </a:r>
          </a:p>
          <a:p>
            <a:pPr marL="285750" indent="-285750">
              <a:buFont typeface="Arial"/>
              <a:buChar char="•"/>
            </a:pPr>
            <a:r>
              <a:rPr lang="en-ZA" sz="1600">
                <a:solidFill>
                  <a:srgbClr val="21405F"/>
                </a:solidFill>
              </a:rPr>
              <a:t>Training Times Last Year</a:t>
            </a:r>
          </a:p>
          <a:p>
            <a:pPr marL="285750" indent="-285750">
              <a:buFont typeface="Arial"/>
              <a:buChar char="•"/>
            </a:pPr>
            <a:r>
              <a:rPr lang="en-ZA" sz="1600">
                <a:solidFill>
                  <a:srgbClr val="21405F"/>
                </a:solidFill>
              </a:rPr>
              <a:t>Work Life Balance</a:t>
            </a:r>
          </a:p>
          <a:p>
            <a:pPr marL="285750" indent="-285750">
              <a:buFont typeface="Arial"/>
              <a:buChar char="•"/>
            </a:pPr>
            <a:r>
              <a:rPr lang="en-ZA" sz="1600">
                <a:solidFill>
                  <a:srgbClr val="21405F"/>
                </a:solidFill>
              </a:rPr>
              <a:t>Years At Company</a:t>
            </a:r>
          </a:p>
          <a:p>
            <a:pPr marL="285750" indent="-285750">
              <a:buFont typeface="Arial"/>
              <a:buChar char="•"/>
            </a:pPr>
            <a:r>
              <a:rPr lang="en-ZA" sz="1600">
                <a:solidFill>
                  <a:srgbClr val="21405F"/>
                </a:solidFill>
              </a:rPr>
              <a:t>Years In Current Role</a:t>
            </a:r>
          </a:p>
          <a:p>
            <a:pPr marL="285750" indent="-285750">
              <a:buFont typeface="Arial"/>
              <a:buChar char="•"/>
            </a:pPr>
            <a:r>
              <a:rPr lang="en-ZA" sz="1600">
                <a:solidFill>
                  <a:srgbClr val="21405F"/>
                </a:solidFill>
              </a:rPr>
              <a:t>Years Since Last Promotion</a:t>
            </a:r>
          </a:p>
          <a:p>
            <a:pPr marL="285750" indent="-285750">
              <a:buFont typeface="Arial"/>
              <a:buChar char="•"/>
            </a:pPr>
            <a:r>
              <a:rPr lang="en-ZA" sz="1600">
                <a:solidFill>
                  <a:srgbClr val="21405F"/>
                </a:solidFill>
              </a:rPr>
              <a:t>Years With Current Manager</a:t>
            </a:r>
            <a:endParaRPr lang="en-ZA"/>
          </a:p>
          <a:p>
            <a:pPr marL="285750" indent="-285750">
              <a:spcBef>
                <a:spcPts val="600"/>
              </a:spcBef>
              <a:buFont typeface="Arial,Sans-Serif"/>
              <a:buChar char="•"/>
            </a:pPr>
            <a:endParaRPr lang="en-ZA" sz="1600">
              <a:solidFill>
                <a:srgbClr val="21405F"/>
              </a:solidFill>
            </a:endParaRPr>
          </a:p>
          <a:p>
            <a:pPr marL="285750" indent="-285750">
              <a:buFont typeface="Arial"/>
              <a:buChar char="•"/>
            </a:pPr>
            <a:endParaRPr lang="en-ZA">
              <a:solidFill>
                <a:srgbClr val="000000"/>
              </a:solidFill>
            </a:endParaRPr>
          </a:p>
          <a:p>
            <a:endParaRPr lang="en-ZA"/>
          </a:p>
        </p:txBody>
      </p:sp>
    </p:spTree>
    <p:extLst>
      <p:ext uri="{BB962C8B-B14F-4D97-AF65-F5344CB8AC3E}">
        <p14:creationId xmlns:p14="http://schemas.microsoft.com/office/powerpoint/2010/main" val="2225322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92B7478-81CB-9B4B-802E-0ABCC198DB32}"/>
              </a:ext>
            </a:extLst>
          </p:cNvPr>
          <p:cNvSpPr>
            <a:spLocks noGrp="1"/>
          </p:cNvSpPr>
          <p:nvPr>
            <p:ph sz="quarter" idx="12"/>
          </p:nvPr>
        </p:nvSpPr>
        <p:spPr>
          <a:xfrm>
            <a:off x="492917" y="2245545"/>
            <a:ext cx="11221755" cy="3967930"/>
          </a:xfrm>
        </p:spPr>
        <p:txBody>
          <a:bodyPr vert="horz" lIns="91440" tIns="45720" rIns="91440" bIns="45720" rtlCol="0">
            <a:normAutofit/>
          </a:bodyPr>
          <a:lstStyle/>
          <a:p>
            <a:endParaRPr lang="en-ZA"/>
          </a:p>
          <a:p>
            <a:endParaRPr lang="en-US"/>
          </a:p>
        </p:txBody>
      </p:sp>
      <p:sp>
        <p:nvSpPr>
          <p:cNvPr id="13" name="Slide Number Placeholder 12">
            <a:extLst>
              <a:ext uri="{FF2B5EF4-FFF2-40B4-BE49-F238E27FC236}">
                <a16:creationId xmlns:a16="http://schemas.microsoft.com/office/drawing/2014/main" id="{40F4DEE4-501F-434B-8D86-9054D0E93986}"/>
              </a:ext>
            </a:extLst>
          </p:cNvPr>
          <p:cNvSpPr>
            <a:spLocks noGrp="1"/>
          </p:cNvSpPr>
          <p:nvPr>
            <p:ph type="sldNum" sz="quarter" idx="24"/>
          </p:nvPr>
        </p:nvSpPr>
        <p:spPr>
          <a:xfrm>
            <a:off x="492917" y="6356350"/>
            <a:ext cx="1104900" cy="365125"/>
          </a:xfrm>
        </p:spPr>
        <p:txBody>
          <a:bodyPr lIns="91440" anchor="ctr">
            <a:normAutofit/>
          </a:bodyPr>
          <a:lstStyle/>
          <a:p>
            <a:pPr>
              <a:spcAft>
                <a:spcPts val="600"/>
              </a:spcAft>
            </a:pPr>
            <a:fld id="{D156BFF5-A11A-234E-A308-E7366A28581C}" type="slidenum">
              <a:rPr lang="en-US" smtClean="0"/>
              <a:pPr>
                <a:spcAft>
                  <a:spcPts val="600"/>
                </a:spcAft>
              </a:pPr>
              <a:t>5</a:t>
            </a:fld>
            <a:endParaRPr lang="en-US"/>
          </a:p>
        </p:txBody>
      </p:sp>
      <p:sp>
        <p:nvSpPr>
          <p:cNvPr id="3" name="Title 2">
            <a:extLst>
              <a:ext uri="{FF2B5EF4-FFF2-40B4-BE49-F238E27FC236}">
                <a16:creationId xmlns:a16="http://schemas.microsoft.com/office/drawing/2014/main" id="{599128C3-FFB2-3844-B77A-18B6ABDB5029}"/>
              </a:ext>
            </a:extLst>
          </p:cNvPr>
          <p:cNvSpPr>
            <a:spLocks noGrp="1"/>
          </p:cNvSpPr>
          <p:nvPr>
            <p:ph type="title"/>
          </p:nvPr>
        </p:nvSpPr>
        <p:spPr>
          <a:xfrm>
            <a:off x="492917" y="365125"/>
            <a:ext cx="11221755" cy="1143645"/>
          </a:xfrm>
        </p:spPr>
        <p:txBody>
          <a:bodyPr anchor="ctr">
            <a:normAutofit/>
          </a:bodyPr>
          <a:lstStyle/>
          <a:p>
            <a:r>
              <a:rPr lang="en-US" sz="4000"/>
              <a:t>Random Forest &amp; Feature Importance</a:t>
            </a:r>
          </a:p>
        </p:txBody>
      </p:sp>
      <p:sp>
        <p:nvSpPr>
          <p:cNvPr id="18" name="Text Placeholder 5">
            <a:extLst>
              <a:ext uri="{FF2B5EF4-FFF2-40B4-BE49-F238E27FC236}">
                <a16:creationId xmlns:a16="http://schemas.microsoft.com/office/drawing/2014/main" id="{C16588A8-CB8D-5B7F-9F48-0FDCE0B82F08}"/>
              </a:ext>
            </a:extLst>
          </p:cNvPr>
          <p:cNvSpPr>
            <a:spLocks noGrp="1"/>
          </p:cNvSpPr>
          <p:nvPr>
            <p:ph type="body" sz="quarter" idx="14"/>
          </p:nvPr>
        </p:nvSpPr>
        <p:spPr>
          <a:xfrm>
            <a:off x="8618783" y="2049486"/>
            <a:ext cx="5349873" cy="2391149"/>
          </a:xfrm>
        </p:spPr>
        <p:txBody>
          <a:bodyPr>
            <a:normAutofit/>
          </a:bodyPr>
          <a:lstStyle/>
          <a:p>
            <a:r>
              <a:rPr lang="en-US"/>
              <a:t>Monthly Income</a:t>
            </a:r>
          </a:p>
          <a:p>
            <a:r>
              <a:rPr lang="en-US"/>
              <a:t>Overtime</a:t>
            </a:r>
          </a:p>
          <a:p>
            <a:r>
              <a:rPr lang="en-US"/>
              <a:t>Age</a:t>
            </a:r>
          </a:p>
        </p:txBody>
      </p:sp>
      <p:pic>
        <p:nvPicPr>
          <p:cNvPr id="6" name="Picture 5" descr="A graph with a number of text&#10;&#10;Description automatically generated">
            <a:extLst>
              <a:ext uri="{FF2B5EF4-FFF2-40B4-BE49-F238E27FC236}">
                <a16:creationId xmlns:a16="http://schemas.microsoft.com/office/drawing/2014/main" id="{99F9E0DB-7C36-C4E4-140E-A6A606264824}"/>
              </a:ext>
            </a:extLst>
          </p:cNvPr>
          <p:cNvPicPr>
            <a:picLocks noChangeAspect="1"/>
          </p:cNvPicPr>
          <p:nvPr/>
        </p:nvPicPr>
        <p:blipFill>
          <a:blip r:embed="rId3"/>
          <a:stretch>
            <a:fillRect/>
          </a:stretch>
        </p:blipFill>
        <p:spPr>
          <a:xfrm>
            <a:off x="567915" y="1294759"/>
            <a:ext cx="7009242" cy="5561959"/>
          </a:xfrm>
          <a:prstGeom prst="rect">
            <a:avLst/>
          </a:prstGeom>
        </p:spPr>
      </p:pic>
    </p:spTree>
    <p:extLst>
      <p:ext uri="{BB962C8B-B14F-4D97-AF65-F5344CB8AC3E}">
        <p14:creationId xmlns:p14="http://schemas.microsoft.com/office/powerpoint/2010/main" val="3502699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38A59-D689-8B40-B9C0-3584DE438D22}"/>
              </a:ext>
            </a:extLst>
          </p:cNvPr>
          <p:cNvSpPr>
            <a:spLocks noGrp="1"/>
          </p:cNvSpPr>
          <p:nvPr>
            <p:ph type="title"/>
          </p:nvPr>
        </p:nvSpPr>
        <p:spPr>
          <a:xfrm>
            <a:off x="384047" y="5614416"/>
            <a:ext cx="11430000" cy="914400"/>
          </a:xfrm>
        </p:spPr>
        <p:txBody>
          <a:bodyPr anchor="t"/>
          <a:lstStyle/>
          <a:p>
            <a:r>
              <a:rPr lang="en-US"/>
              <a:t>Monthly Income vs. Attrition</a:t>
            </a:r>
          </a:p>
        </p:txBody>
      </p:sp>
      <p:pic>
        <p:nvPicPr>
          <p:cNvPr id="3" name="Picture 2">
            <a:extLst>
              <a:ext uri="{FF2B5EF4-FFF2-40B4-BE49-F238E27FC236}">
                <a16:creationId xmlns:a16="http://schemas.microsoft.com/office/drawing/2014/main" id="{525BB9FC-6640-1AE6-C708-0B048362B0C4}"/>
              </a:ext>
            </a:extLst>
          </p:cNvPr>
          <p:cNvPicPr>
            <a:picLocks noChangeAspect="1"/>
          </p:cNvPicPr>
          <p:nvPr/>
        </p:nvPicPr>
        <p:blipFill>
          <a:blip r:embed="rId3"/>
          <a:stretch>
            <a:fillRect/>
          </a:stretch>
        </p:blipFill>
        <p:spPr>
          <a:xfrm>
            <a:off x="1101" y="2823"/>
            <a:ext cx="6517132" cy="5151966"/>
          </a:xfrm>
          <a:prstGeom prst="rect">
            <a:avLst/>
          </a:prstGeom>
        </p:spPr>
      </p:pic>
      <p:pic>
        <p:nvPicPr>
          <p:cNvPr id="5" name="Picture 4">
            <a:extLst>
              <a:ext uri="{FF2B5EF4-FFF2-40B4-BE49-F238E27FC236}">
                <a16:creationId xmlns:a16="http://schemas.microsoft.com/office/drawing/2014/main" id="{CFFA3068-9631-3663-6B9A-F75596322F26}"/>
              </a:ext>
            </a:extLst>
          </p:cNvPr>
          <p:cNvPicPr>
            <a:picLocks noChangeAspect="1"/>
          </p:cNvPicPr>
          <p:nvPr/>
        </p:nvPicPr>
        <p:blipFill>
          <a:blip r:embed="rId4"/>
          <a:stretch>
            <a:fillRect/>
          </a:stretch>
        </p:blipFill>
        <p:spPr>
          <a:xfrm>
            <a:off x="6523043" y="660827"/>
            <a:ext cx="5670940" cy="4492598"/>
          </a:xfrm>
          <a:prstGeom prst="rect">
            <a:avLst/>
          </a:prstGeom>
        </p:spPr>
      </p:pic>
    </p:spTree>
    <p:extLst>
      <p:ext uri="{BB962C8B-B14F-4D97-AF65-F5344CB8AC3E}">
        <p14:creationId xmlns:p14="http://schemas.microsoft.com/office/powerpoint/2010/main" val="2031832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38A59-D689-8B40-B9C0-3584DE438D22}"/>
              </a:ext>
            </a:extLst>
          </p:cNvPr>
          <p:cNvSpPr>
            <a:spLocks noGrp="1"/>
          </p:cNvSpPr>
          <p:nvPr>
            <p:ph type="title"/>
          </p:nvPr>
        </p:nvSpPr>
        <p:spPr>
          <a:xfrm>
            <a:off x="384047" y="5614416"/>
            <a:ext cx="11430000" cy="914400"/>
          </a:xfrm>
        </p:spPr>
        <p:txBody>
          <a:bodyPr anchor="t"/>
          <a:lstStyle/>
          <a:p>
            <a:r>
              <a:rPr lang="en-US"/>
              <a:t>Overtime vs. Attrition</a:t>
            </a:r>
          </a:p>
        </p:txBody>
      </p:sp>
      <p:pic>
        <p:nvPicPr>
          <p:cNvPr id="4" name="Picture 3" descr="A graph showing a number of red and blue squares&#10;&#10;Description automatically generated">
            <a:extLst>
              <a:ext uri="{FF2B5EF4-FFF2-40B4-BE49-F238E27FC236}">
                <a16:creationId xmlns:a16="http://schemas.microsoft.com/office/drawing/2014/main" id="{2F226225-167E-7637-C98E-EB9933807493}"/>
              </a:ext>
            </a:extLst>
          </p:cNvPr>
          <p:cNvPicPr>
            <a:picLocks noChangeAspect="1"/>
          </p:cNvPicPr>
          <p:nvPr/>
        </p:nvPicPr>
        <p:blipFill>
          <a:blip r:embed="rId3"/>
          <a:stretch>
            <a:fillRect/>
          </a:stretch>
        </p:blipFill>
        <p:spPr>
          <a:xfrm>
            <a:off x="1516" y="2822"/>
            <a:ext cx="6517132" cy="5166078"/>
          </a:xfrm>
          <a:prstGeom prst="rect">
            <a:avLst/>
          </a:prstGeom>
        </p:spPr>
      </p:pic>
      <p:pic>
        <p:nvPicPr>
          <p:cNvPr id="5" name="Picture 4">
            <a:extLst>
              <a:ext uri="{FF2B5EF4-FFF2-40B4-BE49-F238E27FC236}">
                <a16:creationId xmlns:a16="http://schemas.microsoft.com/office/drawing/2014/main" id="{DD9DE798-50ED-F6C7-4F8B-4A34AA0291CE}"/>
              </a:ext>
            </a:extLst>
          </p:cNvPr>
          <p:cNvPicPr>
            <a:picLocks noChangeAspect="1"/>
          </p:cNvPicPr>
          <p:nvPr/>
        </p:nvPicPr>
        <p:blipFill>
          <a:blip r:embed="rId4"/>
          <a:stretch>
            <a:fillRect/>
          </a:stretch>
        </p:blipFill>
        <p:spPr>
          <a:xfrm>
            <a:off x="5671396" y="1281"/>
            <a:ext cx="6522587" cy="5164951"/>
          </a:xfrm>
          <a:prstGeom prst="rect">
            <a:avLst/>
          </a:prstGeom>
        </p:spPr>
      </p:pic>
    </p:spTree>
    <p:extLst>
      <p:ext uri="{BB962C8B-B14F-4D97-AF65-F5344CB8AC3E}">
        <p14:creationId xmlns:p14="http://schemas.microsoft.com/office/powerpoint/2010/main" val="2147587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38A59-D689-8B40-B9C0-3584DE438D22}"/>
              </a:ext>
            </a:extLst>
          </p:cNvPr>
          <p:cNvSpPr>
            <a:spLocks noGrp="1"/>
          </p:cNvSpPr>
          <p:nvPr>
            <p:ph type="title"/>
          </p:nvPr>
        </p:nvSpPr>
        <p:spPr>
          <a:xfrm>
            <a:off x="384047" y="5614416"/>
            <a:ext cx="11430000" cy="914400"/>
          </a:xfrm>
        </p:spPr>
        <p:txBody>
          <a:bodyPr anchor="t"/>
          <a:lstStyle/>
          <a:p>
            <a:r>
              <a:rPr lang="en-US"/>
              <a:t>Age vs. Attrition</a:t>
            </a:r>
          </a:p>
        </p:txBody>
      </p:sp>
      <p:pic>
        <p:nvPicPr>
          <p:cNvPr id="7" name="Picture 6" descr="A graph of a number of people&#10;&#10;Description automatically generated">
            <a:extLst>
              <a:ext uri="{FF2B5EF4-FFF2-40B4-BE49-F238E27FC236}">
                <a16:creationId xmlns:a16="http://schemas.microsoft.com/office/drawing/2014/main" id="{3B9FD2FA-0B8F-8FEA-F02E-D6ACCA4852A8}"/>
              </a:ext>
            </a:extLst>
          </p:cNvPr>
          <p:cNvPicPr>
            <a:picLocks noChangeAspect="1"/>
          </p:cNvPicPr>
          <p:nvPr/>
        </p:nvPicPr>
        <p:blipFill>
          <a:blip r:embed="rId3"/>
          <a:stretch>
            <a:fillRect/>
          </a:stretch>
        </p:blipFill>
        <p:spPr>
          <a:xfrm>
            <a:off x="-1982" y="1281"/>
            <a:ext cx="6522584" cy="5164950"/>
          </a:xfrm>
          <a:prstGeom prst="rect">
            <a:avLst/>
          </a:prstGeom>
        </p:spPr>
      </p:pic>
      <p:pic>
        <p:nvPicPr>
          <p:cNvPr id="6" name="Picture 5" descr="A screenshot of a graph&#10;&#10;Description automatically generated">
            <a:extLst>
              <a:ext uri="{FF2B5EF4-FFF2-40B4-BE49-F238E27FC236}">
                <a16:creationId xmlns:a16="http://schemas.microsoft.com/office/drawing/2014/main" id="{0DCDE09C-340A-2BAD-0950-35C730D0FE95}"/>
              </a:ext>
            </a:extLst>
          </p:cNvPr>
          <p:cNvPicPr>
            <a:picLocks noChangeAspect="1"/>
          </p:cNvPicPr>
          <p:nvPr/>
        </p:nvPicPr>
        <p:blipFill>
          <a:blip r:embed="rId4"/>
          <a:stretch>
            <a:fillRect/>
          </a:stretch>
        </p:blipFill>
        <p:spPr>
          <a:xfrm>
            <a:off x="5671395" y="1281"/>
            <a:ext cx="6522587" cy="5164951"/>
          </a:xfrm>
          <a:prstGeom prst="rect">
            <a:avLst/>
          </a:prstGeom>
        </p:spPr>
      </p:pic>
    </p:spTree>
    <p:extLst>
      <p:ext uri="{BB962C8B-B14F-4D97-AF65-F5344CB8AC3E}">
        <p14:creationId xmlns:p14="http://schemas.microsoft.com/office/powerpoint/2010/main" val="2853554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38A59-D689-8B40-B9C0-3584DE438D22}"/>
              </a:ext>
            </a:extLst>
          </p:cNvPr>
          <p:cNvSpPr>
            <a:spLocks noGrp="1"/>
          </p:cNvSpPr>
          <p:nvPr>
            <p:ph type="title"/>
          </p:nvPr>
        </p:nvSpPr>
        <p:spPr>
          <a:xfrm>
            <a:off x="384047" y="5614416"/>
            <a:ext cx="11430000" cy="914400"/>
          </a:xfrm>
        </p:spPr>
        <p:txBody>
          <a:bodyPr anchor="t">
            <a:normAutofit fontScale="90000"/>
          </a:bodyPr>
          <a:lstStyle/>
          <a:p>
            <a:r>
              <a:rPr lang="en-US"/>
              <a:t>Marital Status + Job Involvement</a:t>
            </a:r>
          </a:p>
        </p:txBody>
      </p:sp>
      <p:pic>
        <p:nvPicPr>
          <p:cNvPr id="3" name="Picture 2" descr="A graph with red and blue squares&#10;&#10;Description automatically generated">
            <a:extLst>
              <a:ext uri="{FF2B5EF4-FFF2-40B4-BE49-F238E27FC236}">
                <a16:creationId xmlns:a16="http://schemas.microsoft.com/office/drawing/2014/main" id="{4D9FB0FA-8F64-2878-6F7E-C4DAB1FF6EE6}"/>
              </a:ext>
            </a:extLst>
          </p:cNvPr>
          <p:cNvPicPr>
            <a:picLocks noChangeAspect="1"/>
          </p:cNvPicPr>
          <p:nvPr/>
        </p:nvPicPr>
        <p:blipFill>
          <a:blip r:embed="rId3"/>
          <a:stretch>
            <a:fillRect/>
          </a:stretch>
        </p:blipFill>
        <p:spPr>
          <a:xfrm>
            <a:off x="6270613" y="564777"/>
            <a:ext cx="5919666" cy="4639875"/>
          </a:xfrm>
          <a:prstGeom prst="rect">
            <a:avLst/>
          </a:prstGeom>
        </p:spPr>
      </p:pic>
      <p:pic>
        <p:nvPicPr>
          <p:cNvPr id="4" name="Picture 3" descr="A graph with red and blue squares&#10;&#10;Description automatically generated">
            <a:extLst>
              <a:ext uri="{FF2B5EF4-FFF2-40B4-BE49-F238E27FC236}">
                <a16:creationId xmlns:a16="http://schemas.microsoft.com/office/drawing/2014/main" id="{F6FF4946-013A-9AAB-8C1A-EF1146048852}"/>
              </a:ext>
            </a:extLst>
          </p:cNvPr>
          <p:cNvPicPr>
            <a:picLocks noChangeAspect="1"/>
          </p:cNvPicPr>
          <p:nvPr/>
        </p:nvPicPr>
        <p:blipFill>
          <a:blip r:embed="rId4"/>
          <a:stretch>
            <a:fillRect/>
          </a:stretch>
        </p:blipFill>
        <p:spPr>
          <a:xfrm>
            <a:off x="121" y="511949"/>
            <a:ext cx="5919666" cy="4639875"/>
          </a:xfrm>
          <a:prstGeom prst="rect">
            <a:avLst/>
          </a:prstGeom>
        </p:spPr>
      </p:pic>
    </p:spTree>
    <p:extLst>
      <p:ext uri="{BB962C8B-B14F-4D97-AF65-F5344CB8AC3E}">
        <p14:creationId xmlns:p14="http://schemas.microsoft.com/office/powerpoint/2010/main" val="945084039"/>
      </p:ext>
    </p:extLst>
  </p:cSld>
  <p:clrMapOvr>
    <a:masterClrMapping/>
  </p:clrMapOvr>
</p:sld>
</file>

<file path=ppt/theme/theme1.xml><?xml version="1.0" encoding="utf-8"?>
<a:theme xmlns:a="http://schemas.openxmlformats.org/drawingml/2006/main" name="Office Theme">
  <a:themeElements>
    <a:clrScheme name="Retro">
      <a:dk1>
        <a:srgbClr val="000000"/>
      </a:dk1>
      <a:lt1>
        <a:srgbClr val="FFFFFF"/>
      </a:lt1>
      <a:dk2>
        <a:srgbClr val="5198A8"/>
      </a:dk2>
      <a:lt2>
        <a:srgbClr val="2C557F"/>
      </a:lt2>
      <a:accent1>
        <a:srgbClr val="DDDD64"/>
      </a:accent1>
      <a:accent2>
        <a:srgbClr val="54CBAD"/>
      </a:accent2>
      <a:accent3>
        <a:srgbClr val="D67100"/>
      </a:accent3>
      <a:accent4>
        <a:srgbClr val="5E5E5E"/>
      </a:accent4>
      <a:accent5>
        <a:srgbClr val="FE9B00"/>
      </a:accent5>
      <a:accent6>
        <a:srgbClr val="EFD297"/>
      </a:accent6>
      <a:hlink>
        <a:srgbClr val="0563C1"/>
      </a:hlink>
      <a:folHlink>
        <a:srgbClr val="954F72"/>
      </a:folHlink>
    </a:clrScheme>
    <a:fontScheme name="Custom 67">
      <a:majorFont>
        <a:latin typeface="Elephan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tro Presentation_Win32_AP_v2" id="{DCBD2440-5FBB-4AC9-998C-D0FCC916F81C}" vid="{2E03A823-F34D-4416-916B-FC3DE44AEA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C463341D-7174-4B98-BD1D-CAFF67F973F4}">
  <ds:schemaRefs>
    <ds:schemaRef ds:uri="http://schemas.microsoft.com/sharepoint/v3/contenttype/forms"/>
  </ds:schemaRefs>
</ds:datastoreItem>
</file>

<file path=customXml/itemProps2.xml><?xml version="1.0" encoding="utf-8"?>
<ds:datastoreItem xmlns:ds="http://schemas.openxmlformats.org/officeDocument/2006/customXml" ds:itemID="{BB18FEC4-6D0B-4DAE-B16E-EFEEE1B7B658}">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C1F7523-6BF0-4D0E-BA88-E13C9445A660}">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17</Slides>
  <Notes>16</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Addressing &amp; Preventing Attrition at Frito-Lay</vt:lpstr>
      <vt:lpstr>About us</vt:lpstr>
      <vt:lpstr>Attrition</vt:lpstr>
      <vt:lpstr>Identify</vt:lpstr>
      <vt:lpstr>Random Forest &amp; Feature Importance</vt:lpstr>
      <vt:lpstr>Monthly Income vs. Attrition</vt:lpstr>
      <vt:lpstr>Overtime vs. Attrition</vt:lpstr>
      <vt:lpstr>Age vs. Attrition</vt:lpstr>
      <vt:lpstr>Marital Status + Job Involvement</vt:lpstr>
      <vt:lpstr>Job Role Trends</vt:lpstr>
      <vt:lpstr>Job Role Trends</vt:lpstr>
      <vt:lpstr>Job Role Trends</vt:lpstr>
      <vt:lpstr>Job Role Trends</vt:lpstr>
      <vt:lpstr>Job Role Trends</vt:lpstr>
      <vt:lpstr>Identify</vt:lpstr>
      <vt:lpstr>Naive Bayes Model</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2</cp:revision>
  <dcterms:created xsi:type="dcterms:W3CDTF">2024-10-15T00:15:57Z</dcterms:created>
  <dcterms:modified xsi:type="dcterms:W3CDTF">2024-11-01T05:21:20Z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